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021DD7-2136-4F76-9A53-CC4A6BC3153C}" v="8" dt="2025-12-09T15:54:26.689"/>
    <p1510:client id="{34057E81-BFFD-4232-BE77-6C2639AC99F5}" v="2309" dt="2025-12-09T15:27:03.608"/>
    <p1510:client id="{3A1B065F-6AFF-9511-CA2D-CD07B88FFECB}" v="1" dt="2025-12-09T16:09:41.586"/>
    <p1510:client id="{3CCE7A38-A5BD-E92E-85A1-8D2FAB17F025}" v="6" dt="2025-12-09T16:00:24.628"/>
    <p1510:client id="{F055217B-0F7B-6A90-0FDA-A4C2490CCAB4}" v="100" dt="2025-12-09T16:08:40.3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suario invitado" providerId="Windows Live" clId="Web-{ECDD96E6-8F27-1D5D-41AD-3FDA3ADA0F75}"/>
    <pc:docChg chg="modSld">
      <pc:chgData name="Usuario invitado" userId="" providerId="Windows Live" clId="Web-{ECDD96E6-8F27-1D5D-41AD-3FDA3ADA0F75}" dt="2025-12-09T15:41:27.637" v="0" actId="14100"/>
      <pc:docMkLst>
        <pc:docMk/>
      </pc:docMkLst>
      <pc:sldChg chg="modSp">
        <pc:chgData name="Usuario invitado" userId="" providerId="Windows Live" clId="Web-{ECDD96E6-8F27-1D5D-41AD-3FDA3ADA0F75}" dt="2025-12-09T15:41:27.637" v="0" actId="14100"/>
        <pc:sldMkLst>
          <pc:docMk/>
          <pc:sldMk cId="1137593030" sldId="261"/>
        </pc:sldMkLst>
        <pc:graphicFrameChg chg="mod">
          <ac:chgData name="Usuario invitado" userId="" providerId="Windows Live" clId="Web-{ECDD96E6-8F27-1D5D-41AD-3FDA3ADA0F75}" dt="2025-12-09T15:41:27.637" v="0" actId="14100"/>
          <ac:graphicFrameMkLst>
            <pc:docMk/>
            <pc:sldMk cId="1137593030" sldId="261"/>
            <ac:graphicFrameMk id="26" creationId="{D51B6FD3-D172-5DC1-A7D5-5A0D549F0D81}"/>
          </ac:graphicFrameMkLst>
        </pc:graphicFrameChg>
      </pc:sldChg>
    </pc:docChg>
  </pc:docChgLst>
  <pc:docChgLst>
    <pc:chgData name="Usuario invitado" providerId="Windows Live" clId="Web-{3CCE7A38-A5BD-E92E-85A1-8D2FAB17F025}"/>
    <pc:docChg chg="modSld">
      <pc:chgData name="Usuario invitado" userId="" providerId="Windows Live" clId="Web-{3CCE7A38-A5BD-E92E-85A1-8D2FAB17F025}" dt="2025-12-09T16:01:05.598" v="9" actId="1076"/>
      <pc:docMkLst>
        <pc:docMk/>
      </pc:docMkLst>
      <pc:sldChg chg="modSp">
        <pc:chgData name="Usuario invitado" userId="" providerId="Windows Live" clId="Web-{3CCE7A38-A5BD-E92E-85A1-8D2FAB17F025}" dt="2025-12-09T16:00:24.628" v="5" actId="20577"/>
        <pc:sldMkLst>
          <pc:docMk/>
          <pc:sldMk cId="910906482" sldId="258"/>
        </pc:sldMkLst>
        <pc:spChg chg="mod">
          <ac:chgData name="Usuario invitado" userId="" providerId="Windows Live" clId="Web-{3CCE7A38-A5BD-E92E-85A1-8D2FAB17F025}" dt="2025-12-09T16:00:24.628" v="5" actId="20577"/>
          <ac:spMkLst>
            <pc:docMk/>
            <pc:sldMk cId="910906482" sldId="258"/>
            <ac:spMk id="3" creationId="{B9CBE982-0717-BE5A-B22C-7E1FAFA33C2B}"/>
          </ac:spMkLst>
        </pc:spChg>
      </pc:sldChg>
      <pc:sldChg chg="modSp">
        <pc:chgData name="Usuario invitado" userId="" providerId="Windows Live" clId="Web-{3CCE7A38-A5BD-E92E-85A1-8D2FAB17F025}" dt="2025-12-09T16:01:05.598" v="9" actId="1076"/>
        <pc:sldMkLst>
          <pc:docMk/>
          <pc:sldMk cId="1137593030" sldId="261"/>
        </pc:sldMkLst>
        <pc:graphicFrameChg chg="mod">
          <ac:chgData name="Usuario invitado" userId="" providerId="Windows Live" clId="Web-{3CCE7A38-A5BD-E92E-85A1-8D2FAB17F025}" dt="2025-12-09T16:01:05.598" v="9" actId="1076"/>
          <ac:graphicFrameMkLst>
            <pc:docMk/>
            <pc:sldMk cId="1137593030" sldId="261"/>
            <ac:graphicFrameMk id="26" creationId="{D51B6FD3-D172-5DC1-A7D5-5A0D549F0D81}"/>
          </ac:graphicFrameMkLst>
        </pc:graphicFrameChg>
      </pc:sldChg>
    </pc:docChg>
  </pc:docChgLst>
  <pc:docChgLst>
    <pc:chgData name="Usuario invitado" providerId="Windows Live" clId="Web-{3DFA25D2-F629-F753-45FD-C9CB37C5D66B}"/>
    <pc:docChg chg="modSld">
      <pc:chgData name="Usuario invitado" userId="" providerId="Windows Live" clId="Web-{3DFA25D2-F629-F753-45FD-C9CB37C5D66B}" dt="2025-12-09T15:37:15.628" v="1" actId="14100"/>
      <pc:docMkLst>
        <pc:docMk/>
      </pc:docMkLst>
      <pc:sldChg chg="modSp">
        <pc:chgData name="Usuario invitado" userId="" providerId="Windows Live" clId="Web-{3DFA25D2-F629-F753-45FD-C9CB37C5D66B}" dt="2025-12-09T15:37:15.628" v="1" actId="14100"/>
        <pc:sldMkLst>
          <pc:docMk/>
          <pc:sldMk cId="1137593030" sldId="261"/>
        </pc:sldMkLst>
        <pc:graphicFrameChg chg="mod">
          <ac:chgData name="Usuario invitado" userId="" providerId="Windows Live" clId="Web-{3DFA25D2-F629-F753-45FD-C9CB37C5D66B}" dt="2025-12-09T15:37:15.628" v="1" actId="14100"/>
          <ac:graphicFrameMkLst>
            <pc:docMk/>
            <pc:sldMk cId="1137593030" sldId="261"/>
            <ac:graphicFrameMk id="26" creationId="{D51B6FD3-D172-5DC1-A7D5-5A0D549F0D81}"/>
          </ac:graphicFrameMkLst>
        </pc:graphicFrameChg>
      </pc:sldChg>
    </pc:docChg>
  </pc:docChgLst>
  <pc:docChgLst>
    <pc:chgData name="Usuario invitado" providerId="Windows Live" clId="Web-{F055217B-0F7B-6A90-0FDA-A4C2490CCAB4}"/>
    <pc:docChg chg="modSld">
      <pc:chgData name="Usuario invitado" userId="" providerId="Windows Live" clId="Web-{F055217B-0F7B-6A90-0FDA-A4C2490CCAB4}" dt="2025-12-09T16:08:37.985" v="98" actId="20577"/>
      <pc:docMkLst>
        <pc:docMk/>
      </pc:docMkLst>
      <pc:sldChg chg="modSp">
        <pc:chgData name="Usuario invitado" userId="" providerId="Windows Live" clId="Web-{F055217B-0F7B-6A90-0FDA-A4C2490CCAB4}" dt="2025-12-09T16:05:57.844" v="2" actId="20577"/>
        <pc:sldMkLst>
          <pc:docMk/>
          <pc:sldMk cId="910906482" sldId="258"/>
        </pc:sldMkLst>
        <pc:spChg chg="mod">
          <ac:chgData name="Usuario invitado" userId="" providerId="Windows Live" clId="Web-{F055217B-0F7B-6A90-0FDA-A4C2490CCAB4}" dt="2025-12-09T16:05:57.844" v="2" actId="20577"/>
          <ac:spMkLst>
            <pc:docMk/>
            <pc:sldMk cId="910906482" sldId="258"/>
            <ac:spMk id="3" creationId="{B9CBE982-0717-BE5A-B22C-7E1FAFA33C2B}"/>
          </ac:spMkLst>
        </pc:spChg>
      </pc:sldChg>
      <pc:sldChg chg="modSp">
        <pc:chgData name="Usuario invitado" userId="" providerId="Windows Live" clId="Web-{F055217B-0F7B-6A90-0FDA-A4C2490CCAB4}" dt="2025-12-09T16:07:20.891" v="78" actId="20577"/>
        <pc:sldMkLst>
          <pc:docMk/>
          <pc:sldMk cId="68110243" sldId="259"/>
        </pc:sldMkLst>
        <pc:spChg chg="mod">
          <ac:chgData name="Usuario invitado" userId="" providerId="Windows Live" clId="Web-{F055217B-0F7B-6A90-0FDA-A4C2490CCAB4}" dt="2025-12-09T16:07:20.891" v="78" actId="20577"/>
          <ac:spMkLst>
            <pc:docMk/>
            <pc:sldMk cId="68110243" sldId="259"/>
            <ac:spMk id="17" creationId="{6AF4D41B-AA02-8551-D4E1-2627423EC78E}"/>
          </ac:spMkLst>
        </pc:spChg>
      </pc:sldChg>
      <pc:sldChg chg="modSp">
        <pc:chgData name="Usuario invitado" userId="" providerId="Windows Live" clId="Web-{F055217B-0F7B-6A90-0FDA-A4C2490CCAB4}" dt="2025-12-09T16:07:34.501" v="79" actId="14100"/>
        <pc:sldMkLst>
          <pc:docMk/>
          <pc:sldMk cId="1137593030" sldId="261"/>
        </pc:sldMkLst>
        <pc:graphicFrameChg chg="mod">
          <ac:chgData name="Usuario invitado" userId="" providerId="Windows Live" clId="Web-{F055217B-0F7B-6A90-0FDA-A4C2490CCAB4}" dt="2025-12-09T16:07:34.501" v="79" actId="14100"/>
          <ac:graphicFrameMkLst>
            <pc:docMk/>
            <pc:sldMk cId="1137593030" sldId="261"/>
            <ac:graphicFrameMk id="26" creationId="{D51B6FD3-D172-5DC1-A7D5-5A0D549F0D81}"/>
          </ac:graphicFrameMkLst>
        </pc:graphicFrameChg>
      </pc:sldChg>
      <pc:sldChg chg="modSp">
        <pc:chgData name="Usuario invitado" userId="" providerId="Windows Live" clId="Web-{F055217B-0F7B-6A90-0FDA-A4C2490CCAB4}" dt="2025-12-09T16:08:37.985" v="98" actId="20577"/>
        <pc:sldMkLst>
          <pc:docMk/>
          <pc:sldMk cId="1401452436" sldId="262"/>
        </pc:sldMkLst>
        <pc:spChg chg="mod">
          <ac:chgData name="Usuario invitado" userId="" providerId="Windows Live" clId="Web-{F055217B-0F7B-6A90-0FDA-A4C2490CCAB4}" dt="2025-12-09T16:08:37.985" v="98" actId="20577"/>
          <ac:spMkLst>
            <pc:docMk/>
            <pc:sldMk cId="1401452436" sldId="262"/>
            <ac:spMk id="3" creationId="{97834E18-FE1E-3136-9AD4-D6B5D5E4D142}"/>
          </ac:spMkLst>
        </pc:spChg>
      </pc:sldChg>
    </pc:docChg>
  </pc:docChgLst>
  <pc:docChgLst>
    <pc:chgData name="Usuario invitado" providerId="Windows Live" clId="Web-{3A1B065F-6AFF-9511-CA2D-CD07B88FFECB}"/>
    <pc:docChg chg="modSld">
      <pc:chgData name="Usuario invitado" userId="" providerId="Windows Live" clId="Web-{3A1B065F-6AFF-9511-CA2D-CD07B88FFECB}" dt="2025-12-09T16:09:41.586" v="0" actId="20577"/>
      <pc:docMkLst>
        <pc:docMk/>
      </pc:docMkLst>
      <pc:sldChg chg="modSp">
        <pc:chgData name="Usuario invitado" userId="" providerId="Windows Live" clId="Web-{3A1B065F-6AFF-9511-CA2D-CD07B88FFECB}" dt="2025-12-09T16:09:41.586" v="0" actId="20577"/>
        <pc:sldMkLst>
          <pc:docMk/>
          <pc:sldMk cId="910906482" sldId="258"/>
        </pc:sldMkLst>
        <pc:spChg chg="mod">
          <ac:chgData name="Usuario invitado" userId="" providerId="Windows Live" clId="Web-{3A1B065F-6AFF-9511-CA2D-CD07B88FFECB}" dt="2025-12-09T16:09:41.586" v="0" actId="20577"/>
          <ac:spMkLst>
            <pc:docMk/>
            <pc:sldMk cId="910906482" sldId="258"/>
            <ac:spMk id="3" creationId="{B9CBE982-0717-BE5A-B22C-7E1FAFA33C2B}"/>
          </ac:spMkLst>
        </pc:spChg>
      </pc:sldChg>
    </pc:docChg>
  </pc:docChgLst>
  <pc:docChgLst>
    <pc:chgData name="Laura Alejandra Vasconcelo Mosquera" userId="595e0a8acc9cc8f4" providerId="Windows Live" clId="Web-{34057E81-BFFD-4232-BE77-6C2639AC99F5}"/>
    <pc:docChg chg="addSld delSld modSld">
      <pc:chgData name="Laura Alejandra Vasconcelo Mosquera" userId="595e0a8acc9cc8f4" providerId="Windows Live" clId="Web-{34057E81-BFFD-4232-BE77-6C2639AC99F5}" dt="2025-12-09T15:27:25.546" v="2333"/>
      <pc:docMkLst>
        <pc:docMk/>
      </pc:docMkLst>
      <pc:sldChg chg="addSp delSp modSp mod setBg">
        <pc:chgData name="Laura Alejandra Vasconcelo Mosquera" userId="595e0a8acc9cc8f4" providerId="Windows Live" clId="Web-{34057E81-BFFD-4232-BE77-6C2639AC99F5}" dt="2025-12-09T15:19:07.270" v="2279"/>
        <pc:sldMkLst>
          <pc:docMk/>
          <pc:sldMk cId="2406273178" sldId="256"/>
        </pc:sldMkLst>
        <pc:spChg chg="mod">
          <ac:chgData name="Laura Alejandra Vasconcelo Mosquera" userId="595e0a8acc9cc8f4" providerId="Windows Live" clId="Web-{34057E81-BFFD-4232-BE77-6C2639AC99F5}" dt="2025-12-09T15:18:45.191" v="2278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Laura Alejandra Vasconcelo Mosquera" userId="595e0a8acc9cc8f4" providerId="Windows Live" clId="Web-{34057E81-BFFD-4232-BE77-6C2639AC99F5}" dt="2025-12-09T15:18:45.191" v="2278"/>
          <ac:spMkLst>
            <pc:docMk/>
            <pc:sldMk cId="2406273178" sldId="256"/>
            <ac:spMk id="3" creationId="{00000000-0000-0000-0000-000000000000}"/>
          </ac:spMkLst>
        </pc:spChg>
        <pc:spChg chg="add del">
          <ac:chgData name="Laura Alejandra Vasconcelo Mosquera" userId="595e0a8acc9cc8f4" providerId="Windows Live" clId="Web-{34057E81-BFFD-4232-BE77-6C2639AC99F5}" dt="2025-12-09T15:18:37.504" v="2275"/>
          <ac:spMkLst>
            <pc:docMk/>
            <pc:sldMk cId="2406273178" sldId="256"/>
            <ac:spMk id="8" creationId="{787F4F1C-8D3D-4EC1-B72D-A0470A5A08B8}"/>
          </ac:spMkLst>
        </pc:spChg>
        <pc:spChg chg="add del">
          <ac:chgData name="Laura Alejandra Vasconcelo Mosquera" userId="595e0a8acc9cc8f4" providerId="Windows Live" clId="Web-{34057E81-BFFD-4232-BE77-6C2639AC99F5}" dt="2025-12-09T15:18:45.160" v="2277"/>
          <ac:spMkLst>
            <pc:docMk/>
            <pc:sldMk cId="2406273178" sldId="256"/>
            <ac:spMk id="12" creationId="{86909FA0-B515-4681-B7A8-FA281D133B94}"/>
          </ac:spMkLst>
        </pc:spChg>
        <pc:spChg chg="add del">
          <ac:chgData name="Laura Alejandra Vasconcelo Mosquera" userId="595e0a8acc9cc8f4" providerId="Windows Live" clId="Web-{34057E81-BFFD-4232-BE77-6C2639AC99F5}" dt="2025-12-09T15:18:45.160" v="2277"/>
          <ac:spMkLst>
            <pc:docMk/>
            <pc:sldMk cId="2406273178" sldId="256"/>
            <ac:spMk id="14" creationId="{21C9FE86-FCC3-4A31-AA1C-C882262B7FE7}"/>
          </ac:spMkLst>
        </pc:spChg>
        <pc:spChg chg="add del">
          <ac:chgData name="Laura Alejandra Vasconcelo Mosquera" userId="595e0a8acc9cc8f4" providerId="Windows Live" clId="Web-{34057E81-BFFD-4232-BE77-6C2639AC99F5}" dt="2025-12-09T15:18:45.160" v="2277"/>
          <ac:spMkLst>
            <pc:docMk/>
            <pc:sldMk cId="2406273178" sldId="256"/>
            <ac:spMk id="16" creationId="{7D96243B-ECED-4B71-8E06-AE9A285EAD20}"/>
          </ac:spMkLst>
        </pc:spChg>
        <pc:spChg chg="add del">
          <ac:chgData name="Laura Alejandra Vasconcelo Mosquera" userId="595e0a8acc9cc8f4" providerId="Windows Live" clId="Web-{34057E81-BFFD-4232-BE77-6C2639AC99F5}" dt="2025-12-09T15:18:45.160" v="2277"/>
          <ac:spMkLst>
            <pc:docMk/>
            <pc:sldMk cId="2406273178" sldId="256"/>
            <ac:spMk id="18" creationId="{A09989E4-EFDC-4A90-A633-E0525FB4139E}"/>
          </ac:spMkLst>
        </pc:spChg>
        <pc:spChg chg="add del">
          <ac:chgData name="Laura Alejandra Vasconcelo Mosquera" userId="595e0a8acc9cc8f4" providerId="Windows Live" clId="Web-{34057E81-BFFD-4232-BE77-6C2639AC99F5}" dt="2025-12-09T15:18:45.160" v="2277"/>
          <ac:spMkLst>
            <pc:docMk/>
            <pc:sldMk cId="2406273178" sldId="256"/>
            <ac:spMk id="19" creationId="{DEE2AD96-B495-4E06-9291-B71706F728CB}"/>
          </ac:spMkLst>
        </pc:spChg>
        <pc:spChg chg="add del">
          <ac:chgData name="Laura Alejandra Vasconcelo Mosquera" userId="595e0a8acc9cc8f4" providerId="Windows Live" clId="Web-{34057E81-BFFD-4232-BE77-6C2639AC99F5}" dt="2025-12-09T15:18:45.160" v="2277"/>
          <ac:spMkLst>
            <pc:docMk/>
            <pc:sldMk cId="2406273178" sldId="256"/>
            <ac:spMk id="20" creationId="{53CF6D67-C5A8-4ADD-9E8E-1E38CA1D3166}"/>
          </ac:spMkLst>
        </pc:spChg>
        <pc:spChg chg="add mod">
          <ac:chgData name="Laura Alejandra Vasconcelo Mosquera" userId="595e0a8acc9cc8f4" providerId="Windows Live" clId="Web-{34057E81-BFFD-4232-BE77-6C2639AC99F5}" dt="2025-12-09T15:19:07.270" v="2279"/>
          <ac:spMkLst>
            <pc:docMk/>
            <pc:sldMk cId="2406273178" sldId="256"/>
            <ac:spMk id="22" creationId="{787F4F1C-8D3D-4EC1-B72D-A0470A5A08B8}"/>
          </ac:spMkLst>
        </pc:spChg>
        <pc:grpChg chg="add del">
          <ac:chgData name="Laura Alejandra Vasconcelo Mosquera" userId="595e0a8acc9cc8f4" providerId="Windows Live" clId="Web-{34057E81-BFFD-4232-BE77-6C2639AC99F5}" dt="2025-12-09T15:18:37.504" v="2275"/>
          <ac:grpSpMkLst>
            <pc:docMk/>
            <pc:sldMk cId="2406273178" sldId="256"/>
            <ac:grpSpMk id="10" creationId="{D1E3DD61-64DB-46AD-B249-E273CD86B051}"/>
          </ac:grpSpMkLst>
        </pc:grpChg>
        <pc:grpChg chg="add">
          <ac:chgData name="Laura Alejandra Vasconcelo Mosquera" userId="595e0a8acc9cc8f4" providerId="Windows Live" clId="Web-{34057E81-BFFD-4232-BE77-6C2639AC99F5}" dt="2025-12-09T15:18:45.191" v="2278"/>
          <ac:grpSpMkLst>
            <pc:docMk/>
            <pc:sldMk cId="2406273178" sldId="256"/>
            <ac:grpSpMk id="23" creationId="{D1E3DD61-64DB-46AD-B249-E273CD86B051}"/>
          </ac:grpSpMkLst>
        </pc:grpChg>
      </pc:sldChg>
      <pc:sldChg chg="addSp delSp modSp new">
        <pc:chgData name="Laura Alejandra Vasconcelo Mosquera" userId="595e0a8acc9cc8f4" providerId="Windows Live" clId="Web-{34057E81-BFFD-4232-BE77-6C2639AC99F5}" dt="2025-12-09T15:21:02.798" v="2280"/>
        <pc:sldMkLst>
          <pc:docMk/>
          <pc:sldMk cId="2841150262" sldId="257"/>
        </pc:sldMkLst>
        <pc:spChg chg="mod">
          <ac:chgData name="Laura Alejandra Vasconcelo Mosquera" userId="595e0a8acc9cc8f4" providerId="Windows Live" clId="Web-{34057E81-BFFD-4232-BE77-6C2639AC99F5}" dt="2025-12-09T14:25:22.632" v="66" actId="20577"/>
          <ac:spMkLst>
            <pc:docMk/>
            <pc:sldMk cId="2841150262" sldId="257"/>
            <ac:spMk id="2" creationId="{2273BAFA-0C98-C5A5-66CC-D84DD2D9F3FC}"/>
          </ac:spMkLst>
        </pc:spChg>
        <pc:spChg chg="del mod">
          <ac:chgData name="Laura Alejandra Vasconcelo Mosquera" userId="595e0a8acc9cc8f4" providerId="Windows Live" clId="Web-{34057E81-BFFD-4232-BE77-6C2639AC99F5}" dt="2025-12-09T15:21:02.798" v="2280"/>
          <ac:spMkLst>
            <pc:docMk/>
            <pc:sldMk cId="2841150262" sldId="257"/>
            <ac:spMk id="3" creationId="{DA063E36-7BF6-3943-7394-7F0FBB1DB295}"/>
          </ac:spMkLst>
        </pc:spChg>
        <pc:graphicFrameChg chg="add">
          <ac:chgData name="Laura Alejandra Vasconcelo Mosquera" userId="595e0a8acc9cc8f4" providerId="Windows Live" clId="Web-{34057E81-BFFD-4232-BE77-6C2639AC99F5}" dt="2025-12-09T15:21:02.798" v="2280"/>
          <ac:graphicFrameMkLst>
            <pc:docMk/>
            <pc:sldMk cId="2841150262" sldId="257"/>
            <ac:graphicFrameMk id="5" creationId="{FC2097DC-C937-A56C-6E52-F3EAEA54F9CB}"/>
          </ac:graphicFrameMkLst>
        </pc:graphicFrameChg>
      </pc:sldChg>
      <pc:sldChg chg="addSp modSp new mod setBg">
        <pc:chgData name="Laura Alejandra Vasconcelo Mosquera" userId="595e0a8acc9cc8f4" providerId="Windows Live" clId="Web-{34057E81-BFFD-4232-BE77-6C2639AC99F5}" dt="2025-12-09T15:21:29.802" v="2281"/>
        <pc:sldMkLst>
          <pc:docMk/>
          <pc:sldMk cId="910906482" sldId="258"/>
        </pc:sldMkLst>
        <pc:spChg chg="mod">
          <ac:chgData name="Laura Alejandra Vasconcelo Mosquera" userId="595e0a8acc9cc8f4" providerId="Windows Live" clId="Web-{34057E81-BFFD-4232-BE77-6C2639AC99F5}" dt="2025-12-09T15:21:29.802" v="2281"/>
          <ac:spMkLst>
            <pc:docMk/>
            <pc:sldMk cId="910906482" sldId="258"/>
            <ac:spMk id="2" creationId="{80525605-E3B6-C7E1-C641-EAABA3B52DF1}"/>
          </ac:spMkLst>
        </pc:spChg>
        <pc:spChg chg="mod">
          <ac:chgData name="Laura Alejandra Vasconcelo Mosquera" userId="595e0a8acc9cc8f4" providerId="Windows Live" clId="Web-{34057E81-BFFD-4232-BE77-6C2639AC99F5}" dt="2025-12-09T15:21:29.802" v="2281"/>
          <ac:spMkLst>
            <pc:docMk/>
            <pc:sldMk cId="910906482" sldId="258"/>
            <ac:spMk id="3" creationId="{B9CBE982-0717-BE5A-B22C-7E1FAFA33C2B}"/>
          </ac:spMkLst>
        </pc:spChg>
        <pc:spChg chg="add">
          <ac:chgData name="Laura Alejandra Vasconcelo Mosquera" userId="595e0a8acc9cc8f4" providerId="Windows Live" clId="Web-{34057E81-BFFD-4232-BE77-6C2639AC99F5}" dt="2025-12-09T15:21:29.802" v="2281"/>
          <ac:spMkLst>
            <pc:docMk/>
            <pc:sldMk cId="910906482" sldId="258"/>
            <ac:spMk id="8" creationId="{09588DA8-065E-4F6F-8EFD-43104AB2E0CF}"/>
          </ac:spMkLst>
        </pc:spChg>
        <pc:spChg chg="add">
          <ac:chgData name="Laura Alejandra Vasconcelo Mosquera" userId="595e0a8acc9cc8f4" providerId="Windows Live" clId="Web-{34057E81-BFFD-4232-BE77-6C2639AC99F5}" dt="2025-12-09T15:21:29.802" v="2281"/>
          <ac:spMkLst>
            <pc:docMk/>
            <pc:sldMk cId="910906482" sldId="258"/>
            <ac:spMk id="10" creationId="{C4285719-470E-454C-AF62-8323075F1F5B}"/>
          </ac:spMkLst>
        </pc:spChg>
        <pc:spChg chg="add">
          <ac:chgData name="Laura Alejandra Vasconcelo Mosquera" userId="595e0a8acc9cc8f4" providerId="Windows Live" clId="Web-{34057E81-BFFD-4232-BE77-6C2639AC99F5}" dt="2025-12-09T15:21:29.802" v="2281"/>
          <ac:spMkLst>
            <pc:docMk/>
            <pc:sldMk cId="910906482" sldId="258"/>
            <ac:spMk id="12" creationId="{CD9FE4EF-C4D8-49A0-B2FF-81D8DB7D8A24}"/>
          </ac:spMkLst>
        </pc:spChg>
        <pc:spChg chg="add">
          <ac:chgData name="Laura Alejandra Vasconcelo Mosquera" userId="595e0a8acc9cc8f4" providerId="Windows Live" clId="Web-{34057E81-BFFD-4232-BE77-6C2639AC99F5}" dt="2025-12-09T15:21:29.802" v="2281"/>
          <ac:spMkLst>
            <pc:docMk/>
            <pc:sldMk cId="910906482" sldId="258"/>
            <ac:spMk id="14" creationId="{4300840D-0A0B-4512-BACA-B439D5B9C57C}"/>
          </ac:spMkLst>
        </pc:spChg>
        <pc:spChg chg="add">
          <ac:chgData name="Laura Alejandra Vasconcelo Mosquera" userId="595e0a8acc9cc8f4" providerId="Windows Live" clId="Web-{34057E81-BFFD-4232-BE77-6C2639AC99F5}" dt="2025-12-09T15:21:29.802" v="2281"/>
          <ac:spMkLst>
            <pc:docMk/>
            <pc:sldMk cId="910906482" sldId="258"/>
            <ac:spMk id="16" creationId="{D2B78728-A580-49A7-84F9-6EF6F583ADE0}"/>
          </ac:spMkLst>
        </pc:spChg>
        <pc:spChg chg="add">
          <ac:chgData name="Laura Alejandra Vasconcelo Mosquera" userId="595e0a8acc9cc8f4" providerId="Windows Live" clId="Web-{34057E81-BFFD-4232-BE77-6C2639AC99F5}" dt="2025-12-09T15:21:29.802" v="2281"/>
          <ac:spMkLst>
            <pc:docMk/>
            <pc:sldMk cId="910906482" sldId="258"/>
            <ac:spMk id="18" creationId="{38FAA1A1-D861-433F-88FA-1E9D6FD31D11}"/>
          </ac:spMkLst>
        </pc:spChg>
        <pc:spChg chg="add">
          <ac:chgData name="Laura Alejandra Vasconcelo Mosquera" userId="595e0a8acc9cc8f4" providerId="Windows Live" clId="Web-{34057E81-BFFD-4232-BE77-6C2639AC99F5}" dt="2025-12-09T15:21:29.802" v="2281"/>
          <ac:spMkLst>
            <pc:docMk/>
            <pc:sldMk cId="910906482" sldId="258"/>
            <ac:spMk id="20" creationId="{8D71EDA1-87BF-4D5D-AB79-F346FD19278A}"/>
          </ac:spMkLst>
        </pc:spChg>
      </pc:sldChg>
      <pc:sldChg chg="addSp delSp modSp new mod setBg">
        <pc:chgData name="Laura Alejandra Vasconcelo Mosquera" userId="595e0a8acc9cc8f4" providerId="Windows Live" clId="Web-{34057E81-BFFD-4232-BE77-6C2639AC99F5}" dt="2025-12-09T15:21:58.977" v="2284"/>
        <pc:sldMkLst>
          <pc:docMk/>
          <pc:sldMk cId="68110243" sldId="259"/>
        </pc:sldMkLst>
        <pc:spChg chg="mod">
          <ac:chgData name="Laura Alejandra Vasconcelo Mosquera" userId="595e0a8acc9cc8f4" providerId="Windows Live" clId="Web-{34057E81-BFFD-4232-BE77-6C2639AC99F5}" dt="2025-12-09T15:21:58.977" v="2284"/>
          <ac:spMkLst>
            <pc:docMk/>
            <pc:sldMk cId="68110243" sldId="259"/>
            <ac:spMk id="2" creationId="{D93CBDC4-2CF2-110D-A0AB-0B1E526CE4FC}"/>
          </ac:spMkLst>
        </pc:spChg>
        <pc:spChg chg="add del mod">
          <ac:chgData name="Laura Alejandra Vasconcelo Mosquera" userId="595e0a8acc9cc8f4" providerId="Windows Live" clId="Web-{34057E81-BFFD-4232-BE77-6C2639AC99F5}" dt="2025-12-09T15:21:58.977" v="2284"/>
          <ac:spMkLst>
            <pc:docMk/>
            <pc:sldMk cId="68110243" sldId="259"/>
            <ac:spMk id="3" creationId="{6AF4D41B-AA02-8551-D4E1-2627423EC78E}"/>
          </ac:spMkLst>
        </pc:spChg>
        <pc:spChg chg="add">
          <ac:chgData name="Laura Alejandra Vasconcelo Mosquera" userId="595e0a8acc9cc8f4" providerId="Windows Live" clId="Web-{34057E81-BFFD-4232-BE77-6C2639AC99F5}" dt="2025-12-09T15:21:58.977" v="2284"/>
          <ac:spMkLst>
            <pc:docMk/>
            <pc:sldMk cId="68110243" sldId="259"/>
            <ac:spMk id="8" creationId="{DEE2AD96-B495-4E06-9291-B71706F728CB}"/>
          </ac:spMkLst>
        </pc:spChg>
        <pc:spChg chg="add del">
          <ac:chgData name="Laura Alejandra Vasconcelo Mosquera" userId="595e0a8acc9cc8f4" providerId="Windows Live" clId="Web-{34057E81-BFFD-4232-BE77-6C2639AC99F5}" dt="2025-12-09T15:21:58.961" v="2283"/>
          <ac:spMkLst>
            <pc:docMk/>
            <pc:sldMk cId="68110243" sldId="259"/>
            <ac:spMk id="9" creationId="{BACC6370-2D7E-4714-9D71-7542949D7D5D}"/>
          </ac:spMkLst>
        </pc:spChg>
        <pc:spChg chg="add">
          <ac:chgData name="Laura Alejandra Vasconcelo Mosquera" userId="595e0a8acc9cc8f4" providerId="Windows Live" clId="Web-{34057E81-BFFD-4232-BE77-6C2639AC99F5}" dt="2025-12-09T15:21:58.977" v="2284"/>
          <ac:spMkLst>
            <pc:docMk/>
            <pc:sldMk cId="68110243" sldId="259"/>
            <ac:spMk id="10" creationId="{53CF6D67-C5A8-4ADD-9E8E-1E38CA1D3166}"/>
          </ac:spMkLst>
        </pc:spChg>
        <pc:spChg chg="add del">
          <ac:chgData name="Laura Alejandra Vasconcelo Mosquera" userId="595e0a8acc9cc8f4" providerId="Windows Live" clId="Web-{34057E81-BFFD-4232-BE77-6C2639AC99F5}" dt="2025-12-09T15:21:58.961" v="2283"/>
          <ac:spMkLst>
            <pc:docMk/>
            <pc:sldMk cId="68110243" sldId="259"/>
            <ac:spMk id="11" creationId="{F68B3F68-107C-434F-AA38-110D5EA91B85}"/>
          </ac:spMkLst>
        </pc:spChg>
        <pc:spChg chg="add">
          <ac:chgData name="Laura Alejandra Vasconcelo Mosquera" userId="595e0a8acc9cc8f4" providerId="Windows Live" clId="Web-{34057E81-BFFD-4232-BE77-6C2639AC99F5}" dt="2025-12-09T15:21:58.977" v="2284"/>
          <ac:spMkLst>
            <pc:docMk/>
            <pc:sldMk cId="68110243" sldId="259"/>
            <ac:spMk id="12" creationId="{86909FA0-B515-4681-B7A8-FA281D133B94}"/>
          </ac:spMkLst>
        </pc:spChg>
        <pc:spChg chg="add del">
          <ac:chgData name="Laura Alejandra Vasconcelo Mosquera" userId="595e0a8acc9cc8f4" providerId="Windows Live" clId="Web-{34057E81-BFFD-4232-BE77-6C2639AC99F5}" dt="2025-12-09T15:21:58.961" v="2283"/>
          <ac:spMkLst>
            <pc:docMk/>
            <pc:sldMk cId="68110243" sldId="259"/>
            <ac:spMk id="13" creationId="{AAD0DBB9-1A4B-4391-81D4-CB19F9AB918A}"/>
          </ac:spMkLst>
        </pc:spChg>
        <pc:spChg chg="add">
          <ac:chgData name="Laura Alejandra Vasconcelo Mosquera" userId="595e0a8acc9cc8f4" providerId="Windows Live" clId="Web-{34057E81-BFFD-4232-BE77-6C2639AC99F5}" dt="2025-12-09T15:21:58.977" v="2284"/>
          <ac:spMkLst>
            <pc:docMk/>
            <pc:sldMk cId="68110243" sldId="259"/>
            <ac:spMk id="14" creationId="{21C9FE86-FCC3-4A31-AA1C-C882262B7FE7}"/>
          </ac:spMkLst>
        </pc:spChg>
        <pc:spChg chg="add del">
          <ac:chgData name="Laura Alejandra Vasconcelo Mosquera" userId="595e0a8acc9cc8f4" providerId="Windows Live" clId="Web-{34057E81-BFFD-4232-BE77-6C2639AC99F5}" dt="2025-12-09T15:21:58.961" v="2283"/>
          <ac:spMkLst>
            <pc:docMk/>
            <pc:sldMk cId="68110243" sldId="259"/>
            <ac:spMk id="15" creationId="{063BBA22-50EA-4C4D-BE05-F1CE4E63AA56}"/>
          </ac:spMkLst>
        </pc:spChg>
        <pc:spChg chg="add">
          <ac:chgData name="Laura Alejandra Vasconcelo Mosquera" userId="595e0a8acc9cc8f4" providerId="Windows Live" clId="Web-{34057E81-BFFD-4232-BE77-6C2639AC99F5}" dt="2025-12-09T15:21:58.977" v="2284"/>
          <ac:spMkLst>
            <pc:docMk/>
            <pc:sldMk cId="68110243" sldId="259"/>
            <ac:spMk id="16" creationId="{7D96243B-ECED-4B71-8E06-AE9A285EAD20}"/>
          </ac:spMkLst>
        </pc:spChg>
        <pc:spChg chg="add">
          <ac:chgData name="Laura Alejandra Vasconcelo Mosquera" userId="595e0a8acc9cc8f4" providerId="Windows Live" clId="Web-{34057E81-BFFD-4232-BE77-6C2639AC99F5}" dt="2025-12-09T15:21:58.977" v="2284"/>
          <ac:spMkLst>
            <pc:docMk/>
            <pc:sldMk cId="68110243" sldId="259"/>
            <ac:spMk id="17" creationId="{6AF4D41B-AA02-8551-D4E1-2627423EC78E}"/>
          </ac:spMkLst>
        </pc:spChg>
        <pc:spChg chg="add">
          <ac:chgData name="Laura Alejandra Vasconcelo Mosquera" userId="595e0a8acc9cc8f4" providerId="Windows Live" clId="Web-{34057E81-BFFD-4232-BE77-6C2639AC99F5}" dt="2025-12-09T15:21:58.977" v="2284"/>
          <ac:spMkLst>
            <pc:docMk/>
            <pc:sldMk cId="68110243" sldId="259"/>
            <ac:spMk id="18" creationId="{A09989E4-EFDC-4A90-A633-E0525FB4139E}"/>
          </ac:spMkLst>
        </pc:spChg>
        <pc:graphicFrameChg chg="add del">
          <ac:chgData name="Laura Alejandra Vasconcelo Mosquera" userId="595e0a8acc9cc8f4" providerId="Windows Live" clId="Web-{34057E81-BFFD-4232-BE77-6C2639AC99F5}" dt="2025-12-09T15:21:58.961" v="2283"/>
          <ac:graphicFrameMkLst>
            <pc:docMk/>
            <pc:sldMk cId="68110243" sldId="259"/>
            <ac:graphicFrameMk id="5" creationId="{C14F0BD3-9D0A-E297-B95F-34CA00600FD0}"/>
          </ac:graphicFrameMkLst>
        </pc:graphicFrameChg>
      </pc:sldChg>
      <pc:sldChg chg="modSp new del">
        <pc:chgData name="Laura Alejandra Vasconcelo Mosquera" userId="595e0a8acc9cc8f4" providerId="Windows Live" clId="Web-{34057E81-BFFD-4232-BE77-6C2639AC99F5}" dt="2025-12-09T14:52:09.761" v="1193"/>
        <pc:sldMkLst>
          <pc:docMk/>
          <pc:sldMk cId="1137593030" sldId="260"/>
        </pc:sldMkLst>
        <pc:spChg chg="mod">
          <ac:chgData name="Laura Alejandra Vasconcelo Mosquera" userId="595e0a8acc9cc8f4" providerId="Windows Live" clId="Web-{34057E81-BFFD-4232-BE77-6C2639AC99F5}" dt="2025-12-09T14:43:51.095" v="796" actId="20577"/>
          <ac:spMkLst>
            <pc:docMk/>
            <pc:sldMk cId="1137593030" sldId="260"/>
            <ac:spMk id="2" creationId="{7A1E4196-39F9-8931-37B4-C197784FEF44}"/>
          </ac:spMkLst>
        </pc:spChg>
        <pc:spChg chg="mod">
          <ac:chgData name="Laura Alejandra Vasconcelo Mosquera" userId="595e0a8acc9cc8f4" providerId="Windows Live" clId="Web-{34057E81-BFFD-4232-BE77-6C2639AC99F5}" dt="2025-12-09T14:50:06.425" v="1186" actId="20577"/>
          <ac:spMkLst>
            <pc:docMk/>
            <pc:sldMk cId="1137593030" sldId="260"/>
            <ac:spMk id="3" creationId="{9239F59D-F63C-4FAB-281E-6373CA7ABA44}"/>
          </ac:spMkLst>
        </pc:spChg>
      </pc:sldChg>
      <pc:sldChg chg="new del">
        <pc:chgData name="Laura Alejandra Vasconcelo Mosquera" userId="595e0a8acc9cc8f4" providerId="Windows Live" clId="Web-{34057E81-BFFD-4232-BE77-6C2639AC99F5}" dt="2025-12-09T14:52:42.059" v="1196"/>
        <pc:sldMkLst>
          <pc:docMk/>
          <pc:sldMk cId="1409737485" sldId="260"/>
        </pc:sldMkLst>
      </pc:sldChg>
      <pc:sldChg chg="addSp delSp modSp add mod setBg">
        <pc:chgData name="Laura Alejandra Vasconcelo Mosquera" userId="595e0a8acc9cc8f4" providerId="Windows Live" clId="Web-{34057E81-BFFD-4232-BE77-6C2639AC99F5}" dt="2025-12-09T15:23:01.702" v="2291"/>
        <pc:sldMkLst>
          <pc:docMk/>
          <pc:sldMk cId="1137593030" sldId="261"/>
        </pc:sldMkLst>
        <pc:spChg chg="mod">
          <ac:chgData name="Laura Alejandra Vasconcelo Mosquera" userId="595e0a8acc9cc8f4" providerId="Windows Live" clId="Web-{34057E81-BFFD-4232-BE77-6C2639AC99F5}" dt="2025-12-09T15:23:01.702" v="2291"/>
          <ac:spMkLst>
            <pc:docMk/>
            <pc:sldMk cId="1137593030" sldId="261"/>
            <ac:spMk id="2" creationId="{7A1E4196-39F9-8931-37B4-C197784FEF44}"/>
          </ac:spMkLst>
        </pc:spChg>
        <pc:spChg chg="add del">
          <ac:chgData name="Laura Alejandra Vasconcelo Mosquera" userId="595e0a8acc9cc8f4" providerId="Windows Live" clId="Web-{34057E81-BFFD-4232-BE77-6C2639AC99F5}" dt="2025-12-09T15:23:01.702" v="2291"/>
          <ac:spMkLst>
            <pc:docMk/>
            <pc:sldMk cId="1137593030" sldId="261"/>
            <ac:spMk id="3" creationId="{9239F59D-F63C-4FAB-281E-6373CA7ABA44}"/>
          </ac:spMkLst>
        </pc:spChg>
        <pc:spChg chg="add del">
          <ac:chgData name="Laura Alejandra Vasconcelo Mosquera" userId="595e0a8acc9cc8f4" providerId="Windows Live" clId="Web-{34057E81-BFFD-4232-BE77-6C2639AC99F5}" dt="2025-12-09T15:23:01.655" v="2290"/>
          <ac:spMkLst>
            <pc:docMk/>
            <pc:sldMk cId="1137593030" sldId="261"/>
            <ac:spMk id="8" creationId="{70DFC902-7D23-471A-B557-B6B6917D7A0D}"/>
          </ac:spMkLst>
        </pc:spChg>
        <pc:spChg chg="add del">
          <ac:chgData name="Laura Alejandra Vasconcelo Mosquera" userId="595e0a8acc9cc8f4" providerId="Windows Live" clId="Web-{34057E81-BFFD-4232-BE77-6C2639AC99F5}" dt="2025-12-09T15:22:32.793" v="2286"/>
          <ac:spMkLst>
            <pc:docMk/>
            <pc:sldMk cId="1137593030" sldId="261"/>
            <ac:spMk id="9" creationId="{BACC6370-2D7E-4714-9D71-7542949D7D5D}"/>
          </ac:spMkLst>
        </pc:spChg>
        <pc:spChg chg="add del">
          <ac:chgData name="Laura Alejandra Vasconcelo Mosquera" userId="595e0a8acc9cc8f4" providerId="Windows Live" clId="Web-{34057E81-BFFD-4232-BE77-6C2639AC99F5}" dt="2025-12-09T15:22:57.092" v="2288"/>
          <ac:spMkLst>
            <pc:docMk/>
            <pc:sldMk cId="1137593030" sldId="261"/>
            <ac:spMk id="10" creationId="{B50AB553-2A96-4A92-96F2-93548E096954}"/>
          </ac:spMkLst>
        </pc:spChg>
        <pc:spChg chg="add del">
          <ac:chgData name="Laura Alejandra Vasconcelo Mosquera" userId="595e0a8acc9cc8f4" providerId="Windows Live" clId="Web-{34057E81-BFFD-4232-BE77-6C2639AC99F5}" dt="2025-12-09T15:22:32.793" v="2286"/>
          <ac:spMkLst>
            <pc:docMk/>
            <pc:sldMk cId="1137593030" sldId="261"/>
            <ac:spMk id="11" creationId="{F68B3F68-107C-434F-AA38-110D5EA91B85}"/>
          </ac:spMkLst>
        </pc:spChg>
        <pc:spChg chg="add del">
          <ac:chgData name="Laura Alejandra Vasconcelo Mosquera" userId="595e0a8acc9cc8f4" providerId="Windows Live" clId="Web-{34057E81-BFFD-4232-BE77-6C2639AC99F5}" dt="2025-12-09T15:23:01.655" v="2290"/>
          <ac:spMkLst>
            <pc:docMk/>
            <pc:sldMk cId="1137593030" sldId="261"/>
            <ac:spMk id="12" creationId="{450D3AD2-FA80-415F-A9CE-54D884561CD7}"/>
          </ac:spMkLst>
        </pc:spChg>
        <pc:spChg chg="add del">
          <ac:chgData name="Laura Alejandra Vasconcelo Mosquera" userId="595e0a8acc9cc8f4" providerId="Windows Live" clId="Web-{34057E81-BFFD-4232-BE77-6C2639AC99F5}" dt="2025-12-09T15:22:32.793" v="2286"/>
          <ac:spMkLst>
            <pc:docMk/>
            <pc:sldMk cId="1137593030" sldId="261"/>
            <ac:spMk id="13" creationId="{AAD0DBB9-1A4B-4391-81D4-CB19F9AB918A}"/>
          </ac:spMkLst>
        </pc:spChg>
        <pc:spChg chg="add del">
          <ac:chgData name="Laura Alejandra Vasconcelo Mosquera" userId="595e0a8acc9cc8f4" providerId="Windows Live" clId="Web-{34057E81-BFFD-4232-BE77-6C2639AC99F5}" dt="2025-12-09T15:22:32.793" v="2286"/>
          <ac:spMkLst>
            <pc:docMk/>
            <pc:sldMk cId="1137593030" sldId="261"/>
            <ac:spMk id="15" creationId="{063BBA22-50EA-4C4D-BE05-F1CE4E63AA56}"/>
          </ac:spMkLst>
        </pc:spChg>
        <pc:spChg chg="add del">
          <ac:chgData name="Laura Alejandra Vasconcelo Mosquera" userId="595e0a8acc9cc8f4" providerId="Windows Live" clId="Web-{34057E81-BFFD-4232-BE77-6C2639AC99F5}" dt="2025-12-09T15:23:01.655" v="2290"/>
          <ac:spMkLst>
            <pc:docMk/>
            <pc:sldMk cId="1137593030" sldId="261"/>
            <ac:spMk id="19" creationId="{A55D5633-D557-4DCA-982C-FF36EB7A1C00}"/>
          </ac:spMkLst>
        </pc:spChg>
        <pc:spChg chg="add del">
          <ac:chgData name="Laura Alejandra Vasconcelo Mosquera" userId="595e0a8acc9cc8f4" providerId="Windows Live" clId="Web-{34057E81-BFFD-4232-BE77-6C2639AC99F5}" dt="2025-12-09T15:23:01.655" v="2290"/>
          <ac:spMkLst>
            <pc:docMk/>
            <pc:sldMk cId="1137593030" sldId="261"/>
            <ac:spMk id="20" creationId="{9239F59D-F63C-4FAB-281E-6373CA7ABA44}"/>
          </ac:spMkLst>
        </pc:spChg>
        <pc:spChg chg="add">
          <ac:chgData name="Laura Alejandra Vasconcelo Mosquera" userId="595e0a8acc9cc8f4" providerId="Windows Live" clId="Web-{34057E81-BFFD-4232-BE77-6C2639AC99F5}" dt="2025-12-09T15:23:01.702" v="2291"/>
          <ac:spMkLst>
            <pc:docMk/>
            <pc:sldMk cId="1137593030" sldId="261"/>
            <ac:spMk id="22" creationId="{BACC6370-2D7E-4714-9D71-7542949D7D5D}"/>
          </ac:spMkLst>
        </pc:spChg>
        <pc:spChg chg="add">
          <ac:chgData name="Laura Alejandra Vasconcelo Mosquera" userId="595e0a8acc9cc8f4" providerId="Windows Live" clId="Web-{34057E81-BFFD-4232-BE77-6C2639AC99F5}" dt="2025-12-09T15:23:01.702" v="2291"/>
          <ac:spMkLst>
            <pc:docMk/>
            <pc:sldMk cId="1137593030" sldId="261"/>
            <ac:spMk id="23" creationId="{F68B3F68-107C-434F-AA38-110D5EA91B85}"/>
          </ac:spMkLst>
        </pc:spChg>
        <pc:spChg chg="add">
          <ac:chgData name="Laura Alejandra Vasconcelo Mosquera" userId="595e0a8acc9cc8f4" providerId="Windows Live" clId="Web-{34057E81-BFFD-4232-BE77-6C2639AC99F5}" dt="2025-12-09T15:23:01.702" v="2291"/>
          <ac:spMkLst>
            <pc:docMk/>
            <pc:sldMk cId="1137593030" sldId="261"/>
            <ac:spMk id="24" creationId="{AAD0DBB9-1A4B-4391-81D4-CB19F9AB918A}"/>
          </ac:spMkLst>
        </pc:spChg>
        <pc:spChg chg="add">
          <ac:chgData name="Laura Alejandra Vasconcelo Mosquera" userId="595e0a8acc9cc8f4" providerId="Windows Live" clId="Web-{34057E81-BFFD-4232-BE77-6C2639AC99F5}" dt="2025-12-09T15:23:01.702" v="2291"/>
          <ac:spMkLst>
            <pc:docMk/>
            <pc:sldMk cId="1137593030" sldId="261"/>
            <ac:spMk id="25" creationId="{063BBA22-50EA-4C4D-BE05-F1CE4E63AA56}"/>
          </ac:spMkLst>
        </pc:spChg>
        <pc:graphicFrameChg chg="add del">
          <ac:chgData name="Laura Alejandra Vasconcelo Mosquera" userId="595e0a8acc9cc8f4" providerId="Windows Live" clId="Web-{34057E81-BFFD-4232-BE77-6C2639AC99F5}" dt="2025-12-09T15:22:32.793" v="2286"/>
          <ac:graphicFrameMkLst>
            <pc:docMk/>
            <pc:sldMk cId="1137593030" sldId="261"/>
            <ac:graphicFrameMk id="5" creationId="{D51B6FD3-D172-5DC1-A7D5-5A0D549F0D81}"/>
          </ac:graphicFrameMkLst>
        </pc:graphicFrameChg>
        <pc:graphicFrameChg chg="add del">
          <ac:chgData name="Laura Alejandra Vasconcelo Mosquera" userId="595e0a8acc9cc8f4" providerId="Windows Live" clId="Web-{34057E81-BFFD-4232-BE77-6C2639AC99F5}" dt="2025-12-09T15:22:57.092" v="2288"/>
          <ac:graphicFrameMkLst>
            <pc:docMk/>
            <pc:sldMk cId="1137593030" sldId="261"/>
            <ac:graphicFrameMk id="17" creationId="{55E74EE7-DAD0-7DE3-7800-E410BDE74670}"/>
          </ac:graphicFrameMkLst>
        </pc:graphicFrameChg>
        <pc:graphicFrameChg chg="add">
          <ac:chgData name="Laura Alejandra Vasconcelo Mosquera" userId="595e0a8acc9cc8f4" providerId="Windows Live" clId="Web-{34057E81-BFFD-4232-BE77-6C2639AC99F5}" dt="2025-12-09T15:23:01.702" v="2291"/>
          <ac:graphicFrameMkLst>
            <pc:docMk/>
            <pc:sldMk cId="1137593030" sldId="261"/>
            <ac:graphicFrameMk id="26" creationId="{D51B6FD3-D172-5DC1-A7D5-5A0D549F0D81}"/>
          </ac:graphicFrameMkLst>
        </pc:graphicFrameChg>
        <pc:picChg chg="add del">
          <ac:chgData name="Laura Alejandra Vasconcelo Mosquera" userId="595e0a8acc9cc8f4" providerId="Windows Live" clId="Web-{34057E81-BFFD-4232-BE77-6C2639AC99F5}" dt="2025-12-09T15:22:57.092" v="2288"/>
          <ac:picMkLst>
            <pc:docMk/>
            <pc:sldMk cId="1137593030" sldId="261"/>
            <ac:picMk id="6" creationId="{EAAF3FCF-0668-CB6E-E90D-5DFBA04CBF8A}"/>
          </ac:picMkLst>
        </pc:picChg>
      </pc:sldChg>
      <pc:sldChg chg="new del">
        <pc:chgData name="Laura Alejandra Vasconcelo Mosquera" userId="595e0a8acc9cc8f4" providerId="Windows Live" clId="Web-{34057E81-BFFD-4232-BE77-6C2639AC99F5}" dt="2025-12-09T14:51:26.774" v="1189"/>
        <pc:sldMkLst>
          <pc:docMk/>
          <pc:sldMk cId="3178855625" sldId="261"/>
        </pc:sldMkLst>
      </pc:sldChg>
      <pc:sldChg chg="addSp modSp new mod setBg">
        <pc:chgData name="Laura Alejandra Vasconcelo Mosquera" userId="595e0a8acc9cc8f4" providerId="Windows Live" clId="Web-{34057E81-BFFD-4232-BE77-6C2639AC99F5}" dt="2025-12-09T15:23:54.112" v="2292"/>
        <pc:sldMkLst>
          <pc:docMk/>
          <pc:sldMk cId="1401452436" sldId="262"/>
        </pc:sldMkLst>
        <pc:spChg chg="mod">
          <ac:chgData name="Laura Alejandra Vasconcelo Mosquera" userId="595e0a8acc9cc8f4" providerId="Windows Live" clId="Web-{34057E81-BFFD-4232-BE77-6C2639AC99F5}" dt="2025-12-09T15:23:54.112" v="2292"/>
          <ac:spMkLst>
            <pc:docMk/>
            <pc:sldMk cId="1401452436" sldId="262"/>
            <ac:spMk id="2" creationId="{7141E6BB-1494-0DCE-F5A3-5DF071613A42}"/>
          </ac:spMkLst>
        </pc:spChg>
        <pc:spChg chg="mod">
          <ac:chgData name="Laura Alejandra Vasconcelo Mosquera" userId="595e0a8acc9cc8f4" providerId="Windows Live" clId="Web-{34057E81-BFFD-4232-BE77-6C2639AC99F5}" dt="2025-12-09T15:23:54.112" v="2292"/>
          <ac:spMkLst>
            <pc:docMk/>
            <pc:sldMk cId="1401452436" sldId="262"/>
            <ac:spMk id="3" creationId="{97834E18-FE1E-3136-9AD4-D6B5D5E4D142}"/>
          </ac:spMkLst>
        </pc:spChg>
        <pc:spChg chg="add">
          <ac:chgData name="Laura Alejandra Vasconcelo Mosquera" userId="595e0a8acc9cc8f4" providerId="Windows Live" clId="Web-{34057E81-BFFD-4232-BE77-6C2639AC99F5}" dt="2025-12-09T15:23:54.112" v="2292"/>
          <ac:spMkLst>
            <pc:docMk/>
            <pc:sldMk cId="1401452436" sldId="262"/>
            <ac:spMk id="8" creationId="{DEE2AD96-B495-4E06-9291-B71706F728CB}"/>
          </ac:spMkLst>
        </pc:spChg>
        <pc:spChg chg="add">
          <ac:chgData name="Laura Alejandra Vasconcelo Mosquera" userId="595e0a8acc9cc8f4" providerId="Windows Live" clId="Web-{34057E81-BFFD-4232-BE77-6C2639AC99F5}" dt="2025-12-09T15:23:54.112" v="2292"/>
          <ac:spMkLst>
            <pc:docMk/>
            <pc:sldMk cId="1401452436" sldId="262"/>
            <ac:spMk id="10" creationId="{53CF6D67-C5A8-4ADD-9E8E-1E38CA1D3166}"/>
          </ac:spMkLst>
        </pc:spChg>
        <pc:spChg chg="add">
          <ac:chgData name="Laura Alejandra Vasconcelo Mosquera" userId="595e0a8acc9cc8f4" providerId="Windows Live" clId="Web-{34057E81-BFFD-4232-BE77-6C2639AC99F5}" dt="2025-12-09T15:23:54.112" v="2292"/>
          <ac:spMkLst>
            <pc:docMk/>
            <pc:sldMk cId="1401452436" sldId="262"/>
            <ac:spMk id="12" creationId="{86909FA0-B515-4681-B7A8-FA281D133B94}"/>
          </ac:spMkLst>
        </pc:spChg>
        <pc:spChg chg="add">
          <ac:chgData name="Laura Alejandra Vasconcelo Mosquera" userId="595e0a8acc9cc8f4" providerId="Windows Live" clId="Web-{34057E81-BFFD-4232-BE77-6C2639AC99F5}" dt="2025-12-09T15:23:54.112" v="2292"/>
          <ac:spMkLst>
            <pc:docMk/>
            <pc:sldMk cId="1401452436" sldId="262"/>
            <ac:spMk id="14" creationId="{21C9FE86-FCC3-4A31-AA1C-C882262B7FE7}"/>
          </ac:spMkLst>
        </pc:spChg>
        <pc:spChg chg="add">
          <ac:chgData name="Laura Alejandra Vasconcelo Mosquera" userId="595e0a8acc9cc8f4" providerId="Windows Live" clId="Web-{34057E81-BFFD-4232-BE77-6C2639AC99F5}" dt="2025-12-09T15:23:54.112" v="2292"/>
          <ac:spMkLst>
            <pc:docMk/>
            <pc:sldMk cId="1401452436" sldId="262"/>
            <ac:spMk id="16" creationId="{7D96243B-ECED-4B71-8E06-AE9A285EAD20}"/>
          </ac:spMkLst>
        </pc:spChg>
        <pc:spChg chg="add">
          <ac:chgData name="Laura Alejandra Vasconcelo Mosquera" userId="595e0a8acc9cc8f4" providerId="Windows Live" clId="Web-{34057E81-BFFD-4232-BE77-6C2639AC99F5}" dt="2025-12-09T15:23:54.112" v="2292"/>
          <ac:spMkLst>
            <pc:docMk/>
            <pc:sldMk cId="1401452436" sldId="262"/>
            <ac:spMk id="18" creationId="{A09989E4-EFDC-4A90-A633-E0525FB4139E}"/>
          </ac:spMkLst>
        </pc:spChg>
      </pc:sldChg>
      <pc:sldChg chg="addSp delSp modSp new mod setBg setClrOvrMap">
        <pc:chgData name="Laura Alejandra Vasconcelo Mosquera" userId="595e0a8acc9cc8f4" providerId="Windows Live" clId="Web-{34057E81-BFFD-4232-BE77-6C2639AC99F5}" dt="2025-12-09T15:25:57.683" v="2302" actId="1076"/>
        <pc:sldMkLst>
          <pc:docMk/>
          <pc:sldMk cId="3541017660" sldId="263"/>
        </pc:sldMkLst>
        <pc:spChg chg="mod">
          <ac:chgData name="Laura Alejandra Vasconcelo Mosquera" userId="595e0a8acc9cc8f4" providerId="Windows Live" clId="Web-{34057E81-BFFD-4232-BE77-6C2639AC99F5}" dt="2025-12-09T15:25:49.932" v="2299"/>
          <ac:spMkLst>
            <pc:docMk/>
            <pc:sldMk cId="3541017660" sldId="263"/>
            <ac:spMk id="2" creationId="{DC00EFBD-B833-423B-20A9-7970056065B8}"/>
          </ac:spMkLst>
        </pc:spChg>
        <pc:spChg chg="add del mod">
          <ac:chgData name="Laura Alejandra Vasconcelo Mosquera" userId="595e0a8acc9cc8f4" providerId="Windows Live" clId="Web-{34057E81-BFFD-4232-BE77-6C2639AC99F5}" dt="2025-12-09T15:25:49.948" v="2300"/>
          <ac:spMkLst>
            <pc:docMk/>
            <pc:sldMk cId="3541017660" sldId="263"/>
            <ac:spMk id="3" creationId="{C4F25BAC-22FD-6C0A-F3FC-CC850478BB8B}"/>
          </ac:spMkLst>
        </pc:spChg>
        <pc:spChg chg="add del">
          <ac:chgData name="Laura Alejandra Vasconcelo Mosquera" userId="595e0a8acc9cc8f4" providerId="Windows Live" clId="Web-{34057E81-BFFD-4232-BE77-6C2639AC99F5}" dt="2025-12-09T15:24:24.771" v="2293"/>
          <ac:spMkLst>
            <pc:docMk/>
            <pc:sldMk cId="3541017660" sldId="263"/>
            <ac:spMk id="8" creationId="{09588DA8-065E-4F6F-8EFD-43104AB2E0CF}"/>
          </ac:spMkLst>
        </pc:spChg>
        <pc:spChg chg="add del">
          <ac:chgData name="Laura Alejandra Vasconcelo Mosquera" userId="595e0a8acc9cc8f4" providerId="Windows Live" clId="Web-{34057E81-BFFD-4232-BE77-6C2639AC99F5}" dt="2025-12-09T15:24:24.771" v="2293"/>
          <ac:spMkLst>
            <pc:docMk/>
            <pc:sldMk cId="3541017660" sldId="263"/>
            <ac:spMk id="10" creationId="{C4285719-470E-454C-AF62-8323075F1F5B}"/>
          </ac:spMkLst>
        </pc:spChg>
        <pc:spChg chg="add del">
          <ac:chgData name="Laura Alejandra Vasconcelo Mosquera" userId="595e0a8acc9cc8f4" providerId="Windows Live" clId="Web-{34057E81-BFFD-4232-BE77-6C2639AC99F5}" dt="2025-12-09T15:24:24.771" v="2293"/>
          <ac:spMkLst>
            <pc:docMk/>
            <pc:sldMk cId="3541017660" sldId="263"/>
            <ac:spMk id="12" creationId="{CD9FE4EF-C4D8-49A0-B2FF-81D8DB7D8A24}"/>
          </ac:spMkLst>
        </pc:spChg>
        <pc:spChg chg="add del">
          <ac:chgData name="Laura Alejandra Vasconcelo Mosquera" userId="595e0a8acc9cc8f4" providerId="Windows Live" clId="Web-{34057E81-BFFD-4232-BE77-6C2639AC99F5}" dt="2025-12-09T15:24:24.771" v="2293"/>
          <ac:spMkLst>
            <pc:docMk/>
            <pc:sldMk cId="3541017660" sldId="263"/>
            <ac:spMk id="14" creationId="{4300840D-0A0B-4512-BACA-B439D5B9C57C}"/>
          </ac:spMkLst>
        </pc:spChg>
        <pc:spChg chg="add">
          <ac:chgData name="Laura Alejandra Vasconcelo Mosquera" userId="595e0a8acc9cc8f4" providerId="Windows Live" clId="Web-{34057E81-BFFD-4232-BE77-6C2639AC99F5}" dt="2025-12-09T15:18:03.581" v="2273"/>
          <ac:spMkLst>
            <pc:docMk/>
            <pc:sldMk cId="3541017660" sldId="263"/>
            <ac:spMk id="16" creationId="{D2B78728-A580-49A7-84F9-6EF6F583ADE0}"/>
          </ac:spMkLst>
        </pc:spChg>
        <pc:spChg chg="add del">
          <ac:chgData name="Laura Alejandra Vasconcelo Mosquera" userId="595e0a8acc9cc8f4" providerId="Windows Live" clId="Web-{34057E81-BFFD-4232-BE77-6C2639AC99F5}" dt="2025-12-09T15:24:24.771" v="2293"/>
          <ac:spMkLst>
            <pc:docMk/>
            <pc:sldMk cId="3541017660" sldId="263"/>
            <ac:spMk id="18" creationId="{38FAA1A1-D861-433F-88FA-1E9D6FD31D11}"/>
          </ac:spMkLst>
        </pc:spChg>
        <pc:spChg chg="add del">
          <ac:chgData name="Laura Alejandra Vasconcelo Mosquera" userId="595e0a8acc9cc8f4" providerId="Windows Live" clId="Web-{34057E81-BFFD-4232-BE77-6C2639AC99F5}" dt="2025-12-09T15:24:24.771" v="2293"/>
          <ac:spMkLst>
            <pc:docMk/>
            <pc:sldMk cId="3541017660" sldId="263"/>
            <ac:spMk id="20" creationId="{8D71EDA1-87BF-4D5D-AB79-F346FD19278A}"/>
          </ac:spMkLst>
        </pc:spChg>
        <pc:spChg chg="add del">
          <ac:chgData name="Laura Alejandra Vasconcelo Mosquera" userId="595e0a8acc9cc8f4" providerId="Windows Live" clId="Web-{34057E81-BFFD-4232-BE77-6C2639AC99F5}" dt="2025-12-09T15:25:49.948" v="2300"/>
          <ac:spMkLst>
            <pc:docMk/>
            <pc:sldMk cId="3541017660" sldId="263"/>
            <ac:spMk id="25" creationId="{3AD318CC-E2A8-4E27-9548-A047A78999B1}"/>
          </ac:spMkLst>
        </pc:spChg>
        <pc:spChg chg="mod">
          <ac:chgData name="Laura Alejandra Vasconcelo Mosquera" userId="595e0a8acc9cc8f4" providerId="Windows Live" clId="Web-{34057E81-BFFD-4232-BE77-6C2639AC99F5}" dt="2025-12-09T15:24:54.788" v="2295"/>
          <ac:spMkLst>
            <pc:docMk/>
            <pc:sldMk cId="3541017660" sldId="263"/>
            <ac:spMk id="28" creationId="{3A9A4357-BD1D-4622-A4FE-766E6AB8DE84}"/>
          </ac:spMkLst>
        </pc:spChg>
        <pc:spChg chg="add del">
          <ac:chgData name="Laura Alejandra Vasconcelo Mosquera" userId="595e0a8acc9cc8f4" providerId="Windows Live" clId="Web-{34057E81-BFFD-4232-BE77-6C2639AC99F5}" dt="2025-12-09T15:25:49.948" v="2300"/>
          <ac:spMkLst>
            <pc:docMk/>
            <pc:sldMk cId="3541017660" sldId="263"/>
            <ac:spMk id="31" creationId="{2C1BBA94-3F40-40AA-8BB9-E69E25E537C1}"/>
          </ac:spMkLst>
        </pc:spChg>
        <pc:spChg chg="add del">
          <ac:chgData name="Laura Alejandra Vasconcelo Mosquera" userId="595e0a8acc9cc8f4" providerId="Windows Live" clId="Web-{34057E81-BFFD-4232-BE77-6C2639AC99F5}" dt="2025-12-09T15:25:49.932" v="2299"/>
          <ac:spMkLst>
            <pc:docMk/>
            <pc:sldMk cId="3541017660" sldId="263"/>
            <ac:spMk id="37" creationId="{BACC6370-2D7E-4714-9D71-7542949D7D5D}"/>
          </ac:spMkLst>
        </pc:spChg>
        <pc:spChg chg="add del">
          <ac:chgData name="Laura Alejandra Vasconcelo Mosquera" userId="595e0a8acc9cc8f4" providerId="Windows Live" clId="Web-{34057E81-BFFD-4232-BE77-6C2639AC99F5}" dt="2025-12-09T15:25:49.932" v="2299"/>
          <ac:spMkLst>
            <pc:docMk/>
            <pc:sldMk cId="3541017660" sldId="263"/>
            <ac:spMk id="39" creationId="{F68B3F68-107C-434F-AA38-110D5EA91B85}"/>
          </ac:spMkLst>
        </pc:spChg>
        <pc:spChg chg="add del">
          <ac:chgData name="Laura Alejandra Vasconcelo Mosquera" userId="595e0a8acc9cc8f4" providerId="Windows Live" clId="Web-{34057E81-BFFD-4232-BE77-6C2639AC99F5}" dt="2025-12-09T15:25:49.932" v="2299"/>
          <ac:spMkLst>
            <pc:docMk/>
            <pc:sldMk cId="3541017660" sldId="263"/>
            <ac:spMk id="41" creationId="{AAD0DBB9-1A4B-4391-81D4-CB19F9AB918A}"/>
          </ac:spMkLst>
        </pc:spChg>
        <pc:spChg chg="add">
          <ac:chgData name="Laura Alejandra Vasconcelo Mosquera" userId="595e0a8acc9cc8f4" providerId="Windows Live" clId="Web-{34057E81-BFFD-4232-BE77-6C2639AC99F5}" dt="2025-12-09T15:25:49.948" v="2300"/>
          <ac:spMkLst>
            <pc:docMk/>
            <pc:sldMk cId="3541017660" sldId="263"/>
            <ac:spMk id="42" creationId="{2C1BBA94-3F40-40AA-8BB9-E69E25E537C1}"/>
          </ac:spMkLst>
        </pc:spChg>
        <pc:spChg chg="add del">
          <ac:chgData name="Laura Alejandra Vasconcelo Mosquera" userId="595e0a8acc9cc8f4" providerId="Windows Live" clId="Web-{34057E81-BFFD-4232-BE77-6C2639AC99F5}" dt="2025-12-09T15:25:49.932" v="2299"/>
          <ac:spMkLst>
            <pc:docMk/>
            <pc:sldMk cId="3541017660" sldId="263"/>
            <ac:spMk id="43" creationId="{063BBA22-50EA-4C4D-BE05-F1CE4E63AA56}"/>
          </ac:spMkLst>
        </pc:spChg>
        <pc:spChg chg="add">
          <ac:chgData name="Laura Alejandra Vasconcelo Mosquera" userId="595e0a8acc9cc8f4" providerId="Windows Live" clId="Web-{34057E81-BFFD-4232-BE77-6C2639AC99F5}" dt="2025-12-09T15:25:49.948" v="2300"/>
          <ac:spMkLst>
            <pc:docMk/>
            <pc:sldMk cId="3541017660" sldId="263"/>
            <ac:spMk id="45" creationId="{3AD318CC-E2A8-4E27-9548-A047A78999B1}"/>
          </ac:spMkLst>
        </pc:spChg>
        <pc:spChg chg="mod">
          <ac:chgData name="Laura Alejandra Vasconcelo Mosquera" userId="595e0a8acc9cc8f4" providerId="Windows Live" clId="Web-{34057E81-BFFD-4232-BE77-6C2639AC99F5}" dt="2025-12-09T15:25:57.683" v="2302" actId="1076"/>
          <ac:spMkLst>
            <pc:docMk/>
            <pc:sldMk cId="3541017660" sldId="263"/>
            <ac:spMk id="46" creationId="{3A9A4357-BD1D-4622-A4FE-766E6AB8DE84}"/>
          </ac:spMkLst>
        </pc:spChg>
        <pc:spChg chg="add">
          <ac:chgData name="Laura Alejandra Vasconcelo Mosquera" userId="595e0a8acc9cc8f4" providerId="Windows Live" clId="Web-{34057E81-BFFD-4232-BE77-6C2639AC99F5}" dt="2025-12-09T15:25:49.948" v="2300"/>
          <ac:spMkLst>
            <pc:docMk/>
            <pc:sldMk cId="3541017660" sldId="263"/>
            <ac:spMk id="47" creationId="{C4F25BAC-22FD-6C0A-F3FC-CC850478BB8B}"/>
          </ac:spMkLst>
        </pc:spChg>
        <pc:grpChg chg="add del">
          <ac:chgData name="Laura Alejandra Vasconcelo Mosquera" userId="595e0a8acc9cc8f4" providerId="Windows Live" clId="Web-{34057E81-BFFD-4232-BE77-6C2639AC99F5}" dt="2025-12-09T15:25:49.948" v="2300"/>
          <ac:grpSpMkLst>
            <pc:docMk/>
            <pc:sldMk cId="3541017660" sldId="263"/>
            <ac:grpSpMk id="27" creationId="{B14B560F-9DD7-4302-A60B-EBD3EF59B073}"/>
          </ac:grpSpMkLst>
        </pc:grpChg>
        <pc:grpChg chg="add">
          <ac:chgData name="Laura Alejandra Vasconcelo Mosquera" userId="595e0a8acc9cc8f4" providerId="Windows Live" clId="Web-{34057E81-BFFD-4232-BE77-6C2639AC99F5}" dt="2025-12-09T15:25:49.948" v="2300"/>
          <ac:grpSpMkLst>
            <pc:docMk/>
            <pc:sldMk cId="3541017660" sldId="263"/>
            <ac:grpSpMk id="38" creationId="{B14B560F-9DD7-4302-A60B-EBD3EF59B073}"/>
          </ac:grpSpMkLst>
        </pc:grpChg>
        <pc:graphicFrameChg chg="add del">
          <ac:chgData name="Laura Alejandra Vasconcelo Mosquera" userId="595e0a8acc9cc8f4" providerId="Windows Live" clId="Web-{34057E81-BFFD-4232-BE77-6C2639AC99F5}" dt="2025-12-09T15:25:42.666" v="2297"/>
          <ac:graphicFrameMkLst>
            <pc:docMk/>
            <pc:sldMk cId="3541017660" sldId="263"/>
            <ac:graphicFrameMk id="33" creationId="{3716B1E8-2989-8468-EDAC-6DD33DCE8C00}"/>
          </ac:graphicFrameMkLst>
        </pc:graphicFrameChg>
        <pc:graphicFrameChg chg="add del">
          <ac:chgData name="Laura Alejandra Vasconcelo Mosquera" userId="595e0a8acc9cc8f4" providerId="Windows Live" clId="Web-{34057E81-BFFD-4232-BE77-6C2639AC99F5}" dt="2025-12-09T15:25:49.932" v="2299"/>
          <ac:graphicFrameMkLst>
            <pc:docMk/>
            <pc:sldMk cId="3541017660" sldId="263"/>
            <ac:graphicFrameMk id="36" creationId="{83C3B2BD-A3F3-7150-5619-490CB9BC79B6}"/>
          </ac:graphicFrameMkLst>
        </pc:graphicFrameChg>
        <pc:picChg chg="add del">
          <ac:chgData name="Laura Alejandra Vasconcelo Mosquera" userId="595e0a8acc9cc8f4" providerId="Windows Live" clId="Web-{34057E81-BFFD-4232-BE77-6C2639AC99F5}" dt="2025-12-09T15:25:42.666" v="2297"/>
          <ac:picMkLst>
            <pc:docMk/>
            <pc:sldMk cId="3541017660" sldId="263"/>
            <ac:picMk id="34" creationId="{50A6ACC2-C6D9-6B4D-42FC-6C6704B62AAC}"/>
          </ac:picMkLst>
        </pc:picChg>
      </pc:sldChg>
      <pc:sldChg chg="addSp delSp modSp new mod setBg setClrOvrMap">
        <pc:chgData name="Laura Alejandra Vasconcelo Mosquera" userId="595e0a8acc9cc8f4" providerId="Windows Live" clId="Web-{34057E81-BFFD-4232-BE77-6C2639AC99F5}" dt="2025-12-09T15:27:25.546" v="2333"/>
        <pc:sldMkLst>
          <pc:docMk/>
          <pc:sldMk cId="2547582138" sldId="264"/>
        </pc:sldMkLst>
        <pc:spChg chg="mod">
          <ac:chgData name="Laura Alejandra Vasconcelo Mosquera" userId="595e0a8acc9cc8f4" providerId="Windows Live" clId="Web-{34057E81-BFFD-4232-BE77-6C2639AC99F5}" dt="2025-12-09T15:27:25.546" v="2333"/>
          <ac:spMkLst>
            <pc:docMk/>
            <pc:sldMk cId="2547582138" sldId="264"/>
            <ac:spMk id="2" creationId="{DC562967-F442-0B18-EE49-2A34AF5401FA}"/>
          </ac:spMkLst>
        </pc:spChg>
        <pc:spChg chg="mod">
          <ac:chgData name="Laura Alejandra Vasconcelo Mosquera" userId="595e0a8acc9cc8f4" providerId="Windows Live" clId="Web-{34057E81-BFFD-4232-BE77-6C2639AC99F5}" dt="2025-12-09T15:27:25.546" v="2333"/>
          <ac:spMkLst>
            <pc:docMk/>
            <pc:sldMk cId="2547582138" sldId="264"/>
            <ac:spMk id="3" creationId="{CA92479E-9A6F-06A9-8EE3-E229A0B8CB2F}"/>
          </ac:spMkLst>
        </pc:spChg>
        <pc:spChg chg="add del">
          <ac:chgData name="Laura Alejandra Vasconcelo Mosquera" userId="595e0a8acc9cc8f4" providerId="Windows Live" clId="Web-{34057E81-BFFD-4232-BE77-6C2639AC99F5}" dt="2025-12-09T15:27:25.546" v="2333"/>
          <ac:spMkLst>
            <pc:docMk/>
            <pc:sldMk cId="2547582138" sldId="264"/>
            <ac:spMk id="8" creationId="{095B79CA-1CB8-A133-67D7-E2B7AC1F9454}"/>
          </ac:spMkLst>
        </pc:spChg>
        <pc:spChg chg="add del">
          <ac:chgData name="Laura Alejandra Vasconcelo Mosquera" userId="595e0a8acc9cc8f4" providerId="Windows Live" clId="Web-{34057E81-BFFD-4232-BE77-6C2639AC99F5}" dt="2025-12-09T15:27:25.499" v="2332"/>
          <ac:spMkLst>
            <pc:docMk/>
            <pc:sldMk cId="2547582138" sldId="264"/>
            <ac:spMk id="14" creationId="{362810D9-2C5A-477D-949C-C191895477F3}"/>
          </ac:spMkLst>
        </pc:spChg>
        <pc:spChg chg="add del">
          <ac:chgData name="Laura Alejandra Vasconcelo Mosquera" userId="595e0a8acc9cc8f4" providerId="Windows Live" clId="Web-{34057E81-BFFD-4232-BE77-6C2639AC99F5}" dt="2025-12-09T15:27:25.499" v="2332"/>
          <ac:spMkLst>
            <pc:docMk/>
            <pc:sldMk cId="2547582138" sldId="264"/>
            <ac:spMk id="16" creationId="{081E4A58-353D-44AE-B2FC-2A74E2E400F7}"/>
          </ac:spMkLst>
        </pc:spChg>
        <pc:picChg chg="add del">
          <ac:chgData name="Laura Alejandra Vasconcelo Mosquera" userId="595e0a8acc9cc8f4" providerId="Windows Live" clId="Web-{34057E81-BFFD-4232-BE77-6C2639AC99F5}" dt="2025-12-09T15:27:25.499" v="2332"/>
          <ac:picMkLst>
            <pc:docMk/>
            <pc:sldMk cId="2547582138" sldId="264"/>
            <ac:picMk id="10" creationId="{DEA69E55-E09C-A5EA-99CF-18CE2A0D627F}"/>
          </ac:picMkLst>
        </pc:picChg>
        <pc:picChg chg="add">
          <ac:chgData name="Laura Alejandra Vasconcelo Mosquera" userId="595e0a8acc9cc8f4" providerId="Windows Live" clId="Web-{34057E81-BFFD-4232-BE77-6C2639AC99F5}" dt="2025-12-09T15:27:25.546" v="2333"/>
          <ac:picMkLst>
            <pc:docMk/>
            <pc:sldMk cId="2547582138" sldId="264"/>
            <ac:picMk id="18" creationId="{F883D425-8039-A663-6837-C3839DCD566B}"/>
          </ac:picMkLst>
        </pc:picChg>
      </pc:sldChg>
    </pc:docChg>
  </pc:docChgLst>
  <pc:docChgLst>
    <pc:chgData name="Laura Alejandra Vasconcelo Mosquera" userId="595e0a8acc9cc8f4" providerId="Windows Live" clId="Web-{05021DD7-2136-4F76-9A53-CC4A6BC3153C}"/>
    <pc:docChg chg="modSld">
      <pc:chgData name="Laura Alejandra Vasconcelo Mosquera" userId="595e0a8acc9cc8f4" providerId="Windows Live" clId="Web-{05021DD7-2136-4F76-9A53-CC4A6BC3153C}" dt="2025-12-09T15:54:26.205" v="6" actId="20577"/>
      <pc:docMkLst>
        <pc:docMk/>
      </pc:docMkLst>
      <pc:sldChg chg="modSp">
        <pc:chgData name="Laura Alejandra Vasconcelo Mosquera" userId="595e0a8acc9cc8f4" providerId="Windows Live" clId="Web-{05021DD7-2136-4F76-9A53-CC4A6BC3153C}" dt="2025-12-09T15:54:26.205" v="6" actId="20577"/>
        <pc:sldMkLst>
          <pc:docMk/>
          <pc:sldMk cId="2547582138" sldId="264"/>
        </pc:sldMkLst>
        <pc:spChg chg="mod">
          <ac:chgData name="Laura Alejandra Vasconcelo Mosquera" userId="595e0a8acc9cc8f4" providerId="Windows Live" clId="Web-{05021DD7-2136-4F76-9A53-CC4A6BC3153C}" dt="2025-12-09T15:54:26.205" v="6" actId="20577"/>
          <ac:spMkLst>
            <pc:docMk/>
            <pc:sldMk cId="2547582138" sldId="264"/>
            <ac:spMk id="3" creationId="{CA92479E-9A6F-06A9-8EE3-E229A0B8CB2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E8D118-6ECF-45FA-A733-CCBD2FC8DD4A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50AB8C0-63F3-4A49-AFF5-6E48579665E6}">
      <dgm:prSet/>
      <dgm:spPr/>
      <dgm:t>
        <a:bodyPr/>
        <a:lstStyle/>
        <a:p>
          <a:r>
            <a:rPr lang="es-ES"/>
            <a:t>LA INSTALACIÓN DE DISPOSITIVOS COMO CÁMARAS, ALARMAS </a:t>
          </a:r>
          <a:endParaRPr lang="en-US"/>
        </a:p>
      </dgm:t>
    </dgm:pt>
    <dgm:pt modelId="{C8F9FD73-154B-4C5A-8F53-F6574D7A9106}" type="parTrans" cxnId="{66224A27-762B-401D-A684-7CA2D64F584E}">
      <dgm:prSet/>
      <dgm:spPr/>
      <dgm:t>
        <a:bodyPr/>
        <a:lstStyle/>
        <a:p>
          <a:endParaRPr lang="en-US"/>
        </a:p>
      </dgm:t>
    </dgm:pt>
    <dgm:pt modelId="{A1F1D62A-0C2C-49FD-9725-C42E74D28C47}" type="sibTrans" cxnId="{66224A27-762B-401D-A684-7CA2D64F584E}">
      <dgm:prSet/>
      <dgm:spPr/>
      <dgm:t>
        <a:bodyPr/>
        <a:lstStyle/>
        <a:p>
          <a:endParaRPr lang="en-US"/>
        </a:p>
      </dgm:t>
    </dgm:pt>
    <dgm:pt modelId="{27C89BE4-599E-41BF-8EB2-6786B65C9E9B}">
      <dgm:prSet/>
      <dgm:spPr/>
      <dgm:t>
        <a:bodyPr/>
        <a:lstStyle/>
        <a:p>
          <a:r>
            <a:rPr lang="es-ES"/>
            <a:t>LA CONTRATACIÓN DE SEGUROS</a:t>
          </a:r>
          <a:endParaRPr lang="en-US"/>
        </a:p>
      </dgm:t>
    </dgm:pt>
    <dgm:pt modelId="{83042B14-3146-4CEB-A9BB-6B288AF26192}" type="parTrans" cxnId="{6654C966-5F95-4DBC-8C0D-1C391841E322}">
      <dgm:prSet/>
      <dgm:spPr/>
      <dgm:t>
        <a:bodyPr/>
        <a:lstStyle/>
        <a:p>
          <a:endParaRPr lang="en-US"/>
        </a:p>
      </dgm:t>
    </dgm:pt>
    <dgm:pt modelId="{95A67DDD-D36A-4FBE-8F32-44C0EB6DD0B5}" type="sibTrans" cxnId="{6654C966-5F95-4DBC-8C0D-1C391841E322}">
      <dgm:prSet/>
      <dgm:spPr/>
      <dgm:t>
        <a:bodyPr/>
        <a:lstStyle/>
        <a:p>
          <a:endParaRPr lang="en-US"/>
        </a:p>
      </dgm:t>
    </dgm:pt>
    <dgm:pt modelId="{970120B5-1EED-45E3-B9E0-D3890DE0A1DE}">
      <dgm:prSet/>
      <dgm:spPr/>
      <dgm:t>
        <a:bodyPr/>
        <a:lstStyle/>
        <a:p>
          <a:r>
            <a:rPr lang="es-ES"/>
            <a:t>LA SUSCRIPCIÓN PREVIA A CUALQUIER ATENCIÓN DE LAS ACTAS CORRESPONDIENTES</a:t>
          </a:r>
          <a:endParaRPr lang="en-US"/>
        </a:p>
      </dgm:t>
    </dgm:pt>
    <dgm:pt modelId="{634AF009-E059-4A30-AEC4-E9C781BB1E8E}" type="parTrans" cxnId="{D3F7110A-82AF-49CC-8296-65847CB56D7D}">
      <dgm:prSet/>
      <dgm:spPr/>
      <dgm:t>
        <a:bodyPr/>
        <a:lstStyle/>
        <a:p>
          <a:endParaRPr lang="en-US"/>
        </a:p>
      </dgm:t>
    </dgm:pt>
    <dgm:pt modelId="{A88CFE09-5513-4B0B-BA4E-FCD557B529F0}" type="sibTrans" cxnId="{D3F7110A-82AF-49CC-8296-65847CB56D7D}">
      <dgm:prSet/>
      <dgm:spPr/>
      <dgm:t>
        <a:bodyPr/>
        <a:lstStyle/>
        <a:p>
          <a:endParaRPr lang="en-US"/>
        </a:p>
      </dgm:t>
    </dgm:pt>
    <dgm:pt modelId="{0BA2F2DA-C09C-4755-A1AD-26C83239F531}">
      <dgm:prSet/>
      <dgm:spPr/>
      <dgm:t>
        <a:bodyPr/>
        <a:lstStyle/>
        <a:p>
          <a:r>
            <a:rPr lang="es-ES"/>
            <a:t>MANTENER ACTUALIZADAS LAS HISTORIAS CLÍNICAS</a:t>
          </a:r>
          <a:endParaRPr lang="en-US"/>
        </a:p>
      </dgm:t>
    </dgm:pt>
    <dgm:pt modelId="{D4F2995D-2082-4365-9EB0-BDCEFFDA9806}" type="parTrans" cxnId="{3608096B-852D-4116-ACB7-7CAF9CED29DA}">
      <dgm:prSet/>
      <dgm:spPr/>
      <dgm:t>
        <a:bodyPr/>
        <a:lstStyle/>
        <a:p>
          <a:endParaRPr lang="en-US"/>
        </a:p>
      </dgm:t>
    </dgm:pt>
    <dgm:pt modelId="{F4677428-7C2E-4A69-AAC1-5D981E1EBEFD}" type="sibTrans" cxnId="{3608096B-852D-4116-ACB7-7CAF9CED29DA}">
      <dgm:prSet/>
      <dgm:spPr/>
      <dgm:t>
        <a:bodyPr/>
        <a:lstStyle/>
        <a:p>
          <a:endParaRPr lang="en-US"/>
        </a:p>
      </dgm:t>
    </dgm:pt>
    <dgm:pt modelId="{233AA2CB-6ADE-4D45-9741-B3235B0FFB23}">
      <dgm:prSet/>
      <dgm:spPr/>
      <dgm:t>
        <a:bodyPr/>
        <a:lstStyle/>
        <a:p>
          <a:r>
            <a:rPr lang="es-ES"/>
            <a:t>EL CONTAR CON APOYO ASISTENCIAL Y/O ADMINISTRATIVO EN LA ATENCIÓN</a:t>
          </a:r>
          <a:endParaRPr lang="en-US"/>
        </a:p>
      </dgm:t>
    </dgm:pt>
    <dgm:pt modelId="{85094025-D620-4113-A83E-9225245074D3}" type="parTrans" cxnId="{17EA4365-4BFD-4B15-8FE8-B05165C52AD7}">
      <dgm:prSet/>
      <dgm:spPr/>
      <dgm:t>
        <a:bodyPr/>
        <a:lstStyle/>
        <a:p>
          <a:endParaRPr lang="en-US"/>
        </a:p>
      </dgm:t>
    </dgm:pt>
    <dgm:pt modelId="{880290CC-BCB4-4373-ADD8-C73A7C15A73C}" type="sibTrans" cxnId="{17EA4365-4BFD-4B15-8FE8-B05165C52AD7}">
      <dgm:prSet/>
      <dgm:spPr/>
      <dgm:t>
        <a:bodyPr/>
        <a:lstStyle/>
        <a:p>
          <a:endParaRPr lang="en-US"/>
        </a:p>
      </dgm:t>
    </dgm:pt>
    <dgm:pt modelId="{52528EA4-5629-470F-93D1-054771DD6FB5}">
      <dgm:prSet/>
      <dgm:spPr/>
      <dgm:t>
        <a:bodyPr/>
        <a:lstStyle/>
        <a:p>
          <a:r>
            <a:rPr lang="es-ES" b="1"/>
            <a:t>TODAS ESTAS PAUTAS DISUADEN EN CUALQUIER TIPO DE ACCIÓN CRIMINAL</a:t>
          </a:r>
          <a:endParaRPr lang="en-US"/>
        </a:p>
      </dgm:t>
    </dgm:pt>
    <dgm:pt modelId="{2D8C2098-5674-41C7-9C6A-2047A0C5CCAB}" type="parTrans" cxnId="{60E3DDD6-7F34-4413-809C-F44F4E5CBFDF}">
      <dgm:prSet/>
      <dgm:spPr/>
      <dgm:t>
        <a:bodyPr/>
        <a:lstStyle/>
        <a:p>
          <a:endParaRPr lang="en-US"/>
        </a:p>
      </dgm:t>
    </dgm:pt>
    <dgm:pt modelId="{08193C99-B9B0-4C9E-BB5C-217627CB8DB9}" type="sibTrans" cxnId="{60E3DDD6-7F34-4413-809C-F44F4E5CBFDF}">
      <dgm:prSet/>
      <dgm:spPr/>
      <dgm:t>
        <a:bodyPr/>
        <a:lstStyle/>
        <a:p>
          <a:endParaRPr lang="en-US"/>
        </a:p>
      </dgm:t>
    </dgm:pt>
    <dgm:pt modelId="{8A87917C-ECBD-4EE2-AEE0-B3834DE54E8E}" type="pres">
      <dgm:prSet presAssocID="{ECE8D118-6ECF-45FA-A733-CCBD2FC8DD4A}" presName="Name0" presStyleCnt="0">
        <dgm:presLayoutVars>
          <dgm:dir/>
          <dgm:resizeHandles val="exact"/>
        </dgm:presLayoutVars>
      </dgm:prSet>
      <dgm:spPr/>
    </dgm:pt>
    <dgm:pt modelId="{2BB5FD32-A81A-43E2-BE24-86946CA3B052}" type="pres">
      <dgm:prSet presAssocID="{850AB8C0-63F3-4A49-AFF5-6E48579665E6}" presName="node" presStyleLbl="node1" presStyleIdx="0" presStyleCnt="6">
        <dgm:presLayoutVars>
          <dgm:bulletEnabled val="1"/>
        </dgm:presLayoutVars>
      </dgm:prSet>
      <dgm:spPr/>
    </dgm:pt>
    <dgm:pt modelId="{3DD4BB64-0A0C-47C6-83ED-66AB153444B0}" type="pres">
      <dgm:prSet presAssocID="{A1F1D62A-0C2C-49FD-9725-C42E74D28C47}" presName="sibTrans" presStyleLbl="sibTrans1D1" presStyleIdx="0" presStyleCnt="5"/>
      <dgm:spPr/>
    </dgm:pt>
    <dgm:pt modelId="{BBADFD54-ED20-48D6-B111-30766437E6F2}" type="pres">
      <dgm:prSet presAssocID="{A1F1D62A-0C2C-49FD-9725-C42E74D28C47}" presName="connectorText" presStyleLbl="sibTrans1D1" presStyleIdx="0" presStyleCnt="5"/>
      <dgm:spPr/>
    </dgm:pt>
    <dgm:pt modelId="{BDE8CC90-6989-4268-97EA-117F19CED757}" type="pres">
      <dgm:prSet presAssocID="{27C89BE4-599E-41BF-8EB2-6786B65C9E9B}" presName="node" presStyleLbl="node1" presStyleIdx="1" presStyleCnt="6">
        <dgm:presLayoutVars>
          <dgm:bulletEnabled val="1"/>
        </dgm:presLayoutVars>
      </dgm:prSet>
      <dgm:spPr/>
    </dgm:pt>
    <dgm:pt modelId="{270DA103-0600-4114-A01D-D9B2F6D62111}" type="pres">
      <dgm:prSet presAssocID="{95A67DDD-D36A-4FBE-8F32-44C0EB6DD0B5}" presName="sibTrans" presStyleLbl="sibTrans1D1" presStyleIdx="1" presStyleCnt="5"/>
      <dgm:spPr/>
    </dgm:pt>
    <dgm:pt modelId="{24740D0D-D298-4E96-AACD-DA412B12FE23}" type="pres">
      <dgm:prSet presAssocID="{95A67DDD-D36A-4FBE-8F32-44C0EB6DD0B5}" presName="connectorText" presStyleLbl="sibTrans1D1" presStyleIdx="1" presStyleCnt="5"/>
      <dgm:spPr/>
    </dgm:pt>
    <dgm:pt modelId="{3E82B217-309A-4852-AF6A-67F752E5719D}" type="pres">
      <dgm:prSet presAssocID="{970120B5-1EED-45E3-B9E0-D3890DE0A1DE}" presName="node" presStyleLbl="node1" presStyleIdx="2" presStyleCnt="6">
        <dgm:presLayoutVars>
          <dgm:bulletEnabled val="1"/>
        </dgm:presLayoutVars>
      </dgm:prSet>
      <dgm:spPr/>
    </dgm:pt>
    <dgm:pt modelId="{C1C135E4-8161-46A4-9046-C91048AD4CCF}" type="pres">
      <dgm:prSet presAssocID="{A88CFE09-5513-4B0B-BA4E-FCD557B529F0}" presName="sibTrans" presStyleLbl="sibTrans1D1" presStyleIdx="2" presStyleCnt="5"/>
      <dgm:spPr/>
    </dgm:pt>
    <dgm:pt modelId="{0BA63583-B708-42D8-82E4-815CAB8DD1FE}" type="pres">
      <dgm:prSet presAssocID="{A88CFE09-5513-4B0B-BA4E-FCD557B529F0}" presName="connectorText" presStyleLbl="sibTrans1D1" presStyleIdx="2" presStyleCnt="5"/>
      <dgm:spPr/>
    </dgm:pt>
    <dgm:pt modelId="{08E86F1E-FF84-48CE-A18D-46FBC5C92478}" type="pres">
      <dgm:prSet presAssocID="{0BA2F2DA-C09C-4755-A1AD-26C83239F531}" presName="node" presStyleLbl="node1" presStyleIdx="3" presStyleCnt="6">
        <dgm:presLayoutVars>
          <dgm:bulletEnabled val="1"/>
        </dgm:presLayoutVars>
      </dgm:prSet>
      <dgm:spPr/>
    </dgm:pt>
    <dgm:pt modelId="{E22FF8D2-3C5B-4C1E-BC46-18B8CC6E80DA}" type="pres">
      <dgm:prSet presAssocID="{F4677428-7C2E-4A69-AAC1-5D981E1EBEFD}" presName="sibTrans" presStyleLbl="sibTrans1D1" presStyleIdx="3" presStyleCnt="5"/>
      <dgm:spPr/>
    </dgm:pt>
    <dgm:pt modelId="{4AEE64C0-8CAD-468C-BEDE-C7B47304DD11}" type="pres">
      <dgm:prSet presAssocID="{F4677428-7C2E-4A69-AAC1-5D981E1EBEFD}" presName="connectorText" presStyleLbl="sibTrans1D1" presStyleIdx="3" presStyleCnt="5"/>
      <dgm:spPr/>
    </dgm:pt>
    <dgm:pt modelId="{9085D1AB-55C7-4B16-8DFA-0E596B281B79}" type="pres">
      <dgm:prSet presAssocID="{233AA2CB-6ADE-4D45-9741-B3235B0FFB23}" presName="node" presStyleLbl="node1" presStyleIdx="4" presStyleCnt="6">
        <dgm:presLayoutVars>
          <dgm:bulletEnabled val="1"/>
        </dgm:presLayoutVars>
      </dgm:prSet>
      <dgm:spPr/>
    </dgm:pt>
    <dgm:pt modelId="{D75F9273-4298-4069-8305-2DBA5BDAECCB}" type="pres">
      <dgm:prSet presAssocID="{880290CC-BCB4-4373-ADD8-C73A7C15A73C}" presName="sibTrans" presStyleLbl="sibTrans1D1" presStyleIdx="4" presStyleCnt="5"/>
      <dgm:spPr/>
    </dgm:pt>
    <dgm:pt modelId="{21D2AD3C-301A-4B37-853D-A13E70719EDA}" type="pres">
      <dgm:prSet presAssocID="{880290CC-BCB4-4373-ADD8-C73A7C15A73C}" presName="connectorText" presStyleLbl="sibTrans1D1" presStyleIdx="4" presStyleCnt="5"/>
      <dgm:spPr/>
    </dgm:pt>
    <dgm:pt modelId="{F12931B5-A322-4DD2-895A-D42114D42C93}" type="pres">
      <dgm:prSet presAssocID="{52528EA4-5629-470F-93D1-054771DD6FB5}" presName="node" presStyleLbl="node1" presStyleIdx="5" presStyleCnt="6">
        <dgm:presLayoutVars>
          <dgm:bulletEnabled val="1"/>
        </dgm:presLayoutVars>
      </dgm:prSet>
      <dgm:spPr/>
    </dgm:pt>
  </dgm:ptLst>
  <dgm:cxnLst>
    <dgm:cxn modelId="{D3F7110A-82AF-49CC-8296-65847CB56D7D}" srcId="{ECE8D118-6ECF-45FA-A733-CCBD2FC8DD4A}" destId="{970120B5-1EED-45E3-B9E0-D3890DE0A1DE}" srcOrd="2" destOrd="0" parTransId="{634AF009-E059-4A30-AEC4-E9C781BB1E8E}" sibTransId="{A88CFE09-5513-4B0B-BA4E-FCD557B529F0}"/>
    <dgm:cxn modelId="{BE246E13-BCD5-4820-B0DC-039F17204C7D}" type="presOf" srcId="{970120B5-1EED-45E3-B9E0-D3890DE0A1DE}" destId="{3E82B217-309A-4852-AF6A-67F752E5719D}" srcOrd="0" destOrd="0" presId="urn:microsoft.com/office/officeart/2016/7/layout/RepeatingBendingProcessNew"/>
    <dgm:cxn modelId="{66224A27-762B-401D-A684-7CA2D64F584E}" srcId="{ECE8D118-6ECF-45FA-A733-CCBD2FC8DD4A}" destId="{850AB8C0-63F3-4A49-AFF5-6E48579665E6}" srcOrd="0" destOrd="0" parTransId="{C8F9FD73-154B-4C5A-8F53-F6574D7A9106}" sibTransId="{A1F1D62A-0C2C-49FD-9725-C42E74D28C47}"/>
    <dgm:cxn modelId="{04AE1137-BC9F-4FA0-9D0F-59347D1CDBAA}" type="presOf" srcId="{F4677428-7C2E-4A69-AAC1-5D981E1EBEFD}" destId="{E22FF8D2-3C5B-4C1E-BC46-18B8CC6E80DA}" srcOrd="0" destOrd="0" presId="urn:microsoft.com/office/officeart/2016/7/layout/RepeatingBendingProcessNew"/>
    <dgm:cxn modelId="{89035337-47D5-4902-BC9C-E5B6DE6A24F2}" type="presOf" srcId="{A1F1D62A-0C2C-49FD-9725-C42E74D28C47}" destId="{BBADFD54-ED20-48D6-B111-30766437E6F2}" srcOrd="1" destOrd="0" presId="urn:microsoft.com/office/officeart/2016/7/layout/RepeatingBendingProcessNew"/>
    <dgm:cxn modelId="{11D0215D-69A9-4B56-8896-09E7FD5A050E}" type="presOf" srcId="{880290CC-BCB4-4373-ADD8-C73A7C15A73C}" destId="{21D2AD3C-301A-4B37-853D-A13E70719EDA}" srcOrd="1" destOrd="0" presId="urn:microsoft.com/office/officeart/2016/7/layout/RepeatingBendingProcessNew"/>
    <dgm:cxn modelId="{F187D660-E30A-4069-BBC6-D4BCFEA3B53E}" type="presOf" srcId="{880290CC-BCB4-4373-ADD8-C73A7C15A73C}" destId="{D75F9273-4298-4069-8305-2DBA5BDAECCB}" srcOrd="0" destOrd="0" presId="urn:microsoft.com/office/officeart/2016/7/layout/RepeatingBendingProcessNew"/>
    <dgm:cxn modelId="{17EA4365-4BFD-4B15-8FE8-B05165C52AD7}" srcId="{ECE8D118-6ECF-45FA-A733-CCBD2FC8DD4A}" destId="{233AA2CB-6ADE-4D45-9741-B3235B0FFB23}" srcOrd="4" destOrd="0" parTransId="{85094025-D620-4113-A83E-9225245074D3}" sibTransId="{880290CC-BCB4-4373-ADD8-C73A7C15A73C}"/>
    <dgm:cxn modelId="{6654C966-5F95-4DBC-8C0D-1C391841E322}" srcId="{ECE8D118-6ECF-45FA-A733-CCBD2FC8DD4A}" destId="{27C89BE4-599E-41BF-8EB2-6786B65C9E9B}" srcOrd="1" destOrd="0" parTransId="{83042B14-3146-4CEB-A9BB-6B288AF26192}" sibTransId="{95A67DDD-D36A-4FBE-8F32-44C0EB6DD0B5}"/>
    <dgm:cxn modelId="{AA876749-5C37-4F38-A740-881C84F17D7D}" type="presOf" srcId="{52528EA4-5629-470F-93D1-054771DD6FB5}" destId="{F12931B5-A322-4DD2-895A-D42114D42C93}" srcOrd="0" destOrd="0" presId="urn:microsoft.com/office/officeart/2016/7/layout/RepeatingBendingProcessNew"/>
    <dgm:cxn modelId="{3608096B-852D-4116-ACB7-7CAF9CED29DA}" srcId="{ECE8D118-6ECF-45FA-A733-CCBD2FC8DD4A}" destId="{0BA2F2DA-C09C-4755-A1AD-26C83239F531}" srcOrd="3" destOrd="0" parTransId="{D4F2995D-2082-4365-9EB0-BDCEFFDA9806}" sibTransId="{F4677428-7C2E-4A69-AAC1-5D981E1EBEFD}"/>
    <dgm:cxn modelId="{90A8946B-9809-4F28-9EFD-AE2C673545E2}" type="presOf" srcId="{27C89BE4-599E-41BF-8EB2-6786B65C9E9B}" destId="{BDE8CC90-6989-4268-97EA-117F19CED757}" srcOrd="0" destOrd="0" presId="urn:microsoft.com/office/officeart/2016/7/layout/RepeatingBendingProcessNew"/>
    <dgm:cxn modelId="{146265B6-0BB3-4BE8-8A3C-69D4C3042262}" type="presOf" srcId="{A1F1D62A-0C2C-49FD-9725-C42E74D28C47}" destId="{3DD4BB64-0A0C-47C6-83ED-66AB153444B0}" srcOrd="0" destOrd="0" presId="urn:microsoft.com/office/officeart/2016/7/layout/RepeatingBendingProcessNew"/>
    <dgm:cxn modelId="{D77D18B8-DB43-4445-B20B-A96857494953}" type="presOf" srcId="{95A67DDD-D36A-4FBE-8F32-44C0EB6DD0B5}" destId="{24740D0D-D298-4E96-AACD-DA412B12FE23}" srcOrd="1" destOrd="0" presId="urn:microsoft.com/office/officeart/2016/7/layout/RepeatingBendingProcessNew"/>
    <dgm:cxn modelId="{18EF1ABB-A36A-4926-BDC8-FC7A00B436CE}" type="presOf" srcId="{95A67DDD-D36A-4FBE-8F32-44C0EB6DD0B5}" destId="{270DA103-0600-4114-A01D-D9B2F6D62111}" srcOrd="0" destOrd="0" presId="urn:microsoft.com/office/officeart/2016/7/layout/RepeatingBendingProcessNew"/>
    <dgm:cxn modelId="{263A75BE-F2DD-47C8-AA48-DC0779EA3D42}" type="presOf" srcId="{ECE8D118-6ECF-45FA-A733-CCBD2FC8DD4A}" destId="{8A87917C-ECBD-4EE2-AEE0-B3834DE54E8E}" srcOrd="0" destOrd="0" presId="urn:microsoft.com/office/officeart/2016/7/layout/RepeatingBendingProcessNew"/>
    <dgm:cxn modelId="{D74CE7CE-CE8D-46C3-9EA8-59D9F38ECB19}" type="presOf" srcId="{F4677428-7C2E-4A69-AAC1-5D981E1EBEFD}" destId="{4AEE64C0-8CAD-468C-BEDE-C7B47304DD11}" srcOrd="1" destOrd="0" presId="urn:microsoft.com/office/officeart/2016/7/layout/RepeatingBendingProcessNew"/>
    <dgm:cxn modelId="{1BD180D4-4DDB-4576-9398-C2E3342F881D}" type="presOf" srcId="{A88CFE09-5513-4B0B-BA4E-FCD557B529F0}" destId="{C1C135E4-8161-46A4-9046-C91048AD4CCF}" srcOrd="0" destOrd="0" presId="urn:microsoft.com/office/officeart/2016/7/layout/RepeatingBendingProcessNew"/>
    <dgm:cxn modelId="{60E3DDD6-7F34-4413-809C-F44F4E5CBFDF}" srcId="{ECE8D118-6ECF-45FA-A733-CCBD2FC8DD4A}" destId="{52528EA4-5629-470F-93D1-054771DD6FB5}" srcOrd="5" destOrd="0" parTransId="{2D8C2098-5674-41C7-9C6A-2047A0C5CCAB}" sibTransId="{08193C99-B9B0-4C9E-BB5C-217627CB8DB9}"/>
    <dgm:cxn modelId="{39D2DEDB-4127-45B1-A95E-BC40ABB67EFA}" type="presOf" srcId="{233AA2CB-6ADE-4D45-9741-B3235B0FFB23}" destId="{9085D1AB-55C7-4B16-8DFA-0E596B281B79}" srcOrd="0" destOrd="0" presId="urn:microsoft.com/office/officeart/2016/7/layout/RepeatingBendingProcessNew"/>
    <dgm:cxn modelId="{3D0C3DDC-3F4C-44CB-92BD-54189D2E58CA}" type="presOf" srcId="{A88CFE09-5513-4B0B-BA4E-FCD557B529F0}" destId="{0BA63583-B708-42D8-82E4-815CAB8DD1FE}" srcOrd="1" destOrd="0" presId="urn:microsoft.com/office/officeart/2016/7/layout/RepeatingBendingProcessNew"/>
    <dgm:cxn modelId="{D39395E6-1994-47F7-9338-E19BC7C31A0D}" type="presOf" srcId="{0BA2F2DA-C09C-4755-A1AD-26C83239F531}" destId="{08E86F1E-FF84-48CE-A18D-46FBC5C92478}" srcOrd="0" destOrd="0" presId="urn:microsoft.com/office/officeart/2016/7/layout/RepeatingBendingProcessNew"/>
    <dgm:cxn modelId="{80EB46F9-E48C-4675-9115-68C5E0D37476}" type="presOf" srcId="{850AB8C0-63F3-4A49-AFF5-6E48579665E6}" destId="{2BB5FD32-A81A-43E2-BE24-86946CA3B052}" srcOrd="0" destOrd="0" presId="urn:microsoft.com/office/officeart/2016/7/layout/RepeatingBendingProcessNew"/>
    <dgm:cxn modelId="{901F9133-C7BB-4EE7-BB41-E776AD42F605}" type="presParOf" srcId="{8A87917C-ECBD-4EE2-AEE0-B3834DE54E8E}" destId="{2BB5FD32-A81A-43E2-BE24-86946CA3B052}" srcOrd="0" destOrd="0" presId="urn:microsoft.com/office/officeart/2016/7/layout/RepeatingBendingProcessNew"/>
    <dgm:cxn modelId="{B620DACE-6AA8-4CDF-A857-753C67EF0DAE}" type="presParOf" srcId="{8A87917C-ECBD-4EE2-AEE0-B3834DE54E8E}" destId="{3DD4BB64-0A0C-47C6-83ED-66AB153444B0}" srcOrd="1" destOrd="0" presId="urn:microsoft.com/office/officeart/2016/7/layout/RepeatingBendingProcessNew"/>
    <dgm:cxn modelId="{78B0762F-16C2-4CD2-A783-51ED56AB3BCA}" type="presParOf" srcId="{3DD4BB64-0A0C-47C6-83ED-66AB153444B0}" destId="{BBADFD54-ED20-48D6-B111-30766437E6F2}" srcOrd="0" destOrd="0" presId="urn:microsoft.com/office/officeart/2016/7/layout/RepeatingBendingProcessNew"/>
    <dgm:cxn modelId="{2E0E4FCA-F0DF-47CE-B47B-6E063BDD7241}" type="presParOf" srcId="{8A87917C-ECBD-4EE2-AEE0-B3834DE54E8E}" destId="{BDE8CC90-6989-4268-97EA-117F19CED757}" srcOrd="2" destOrd="0" presId="urn:microsoft.com/office/officeart/2016/7/layout/RepeatingBendingProcessNew"/>
    <dgm:cxn modelId="{EB10F37A-7B61-43F8-9164-84017A03AEC5}" type="presParOf" srcId="{8A87917C-ECBD-4EE2-AEE0-B3834DE54E8E}" destId="{270DA103-0600-4114-A01D-D9B2F6D62111}" srcOrd="3" destOrd="0" presId="urn:microsoft.com/office/officeart/2016/7/layout/RepeatingBendingProcessNew"/>
    <dgm:cxn modelId="{1B5B1B84-D022-4BC9-964A-982ADC82C2A7}" type="presParOf" srcId="{270DA103-0600-4114-A01D-D9B2F6D62111}" destId="{24740D0D-D298-4E96-AACD-DA412B12FE23}" srcOrd="0" destOrd="0" presId="urn:microsoft.com/office/officeart/2016/7/layout/RepeatingBendingProcessNew"/>
    <dgm:cxn modelId="{79EED506-1992-46F2-8C58-5DD361386B66}" type="presParOf" srcId="{8A87917C-ECBD-4EE2-AEE0-B3834DE54E8E}" destId="{3E82B217-309A-4852-AF6A-67F752E5719D}" srcOrd="4" destOrd="0" presId="urn:microsoft.com/office/officeart/2016/7/layout/RepeatingBendingProcessNew"/>
    <dgm:cxn modelId="{B65B653C-F3CF-4B8B-8016-17B7642C1287}" type="presParOf" srcId="{8A87917C-ECBD-4EE2-AEE0-B3834DE54E8E}" destId="{C1C135E4-8161-46A4-9046-C91048AD4CCF}" srcOrd="5" destOrd="0" presId="urn:microsoft.com/office/officeart/2016/7/layout/RepeatingBendingProcessNew"/>
    <dgm:cxn modelId="{2BC0AA89-1D2B-42AB-9F16-F3276F732B7A}" type="presParOf" srcId="{C1C135E4-8161-46A4-9046-C91048AD4CCF}" destId="{0BA63583-B708-42D8-82E4-815CAB8DD1FE}" srcOrd="0" destOrd="0" presId="urn:microsoft.com/office/officeart/2016/7/layout/RepeatingBendingProcessNew"/>
    <dgm:cxn modelId="{B3A30D64-1872-4DE7-91DC-5D1315C929F0}" type="presParOf" srcId="{8A87917C-ECBD-4EE2-AEE0-B3834DE54E8E}" destId="{08E86F1E-FF84-48CE-A18D-46FBC5C92478}" srcOrd="6" destOrd="0" presId="urn:microsoft.com/office/officeart/2016/7/layout/RepeatingBendingProcessNew"/>
    <dgm:cxn modelId="{D5E9D7AD-2BC3-4AE0-82EE-B093B54CDE2E}" type="presParOf" srcId="{8A87917C-ECBD-4EE2-AEE0-B3834DE54E8E}" destId="{E22FF8D2-3C5B-4C1E-BC46-18B8CC6E80DA}" srcOrd="7" destOrd="0" presId="urn:microsoft.com/office/officeart/2016/7/layout/RepeatingBendingProcessNew"/>
    <dgm:cxn modelId="{70707A16-E4E9-4712-A6F4-D287C7219170}" type="presParOf" srcId="{E22FF8D2-3C5B-4C1E-BC46-18B8CC6E80DA}" destId="{4AEE64C0-8CAD-468C-BEDE-C7B47304DD11}" srcOrd="0" destOrd="0" presId="urn:microsoft.com/office/officeart/2016/7/layout/RepeatingBendingProcessNew"/>
    <dgm:cxn modelId="{DC476BF1-48E6-4412-A2B8-62D1E1256F16}" type="presParOf" srcId="{8A87917C-ECBD-4EE2-AEE0-B3834DE54E8E}" destId="{9085D1AB-55C7-4B16-8DFA-0E596B281B79}" srcOrd="8" destOrd="0" presId="urn:microsoft.com/office/officeart/2016/7/layout/RepeatingBendingProcessNew"/>
    <dgm:cxn modelId="{826AE571-591A-4546-BFD2-4BBC048573ED}" type="presParOf" srcId="{8A87917C-ECBD-4EE2-AEE0-B3834DE54E8E}" destId="{D75F9273-4298-4069-8305-2DBA5BDAECCB}" srcOrd="9" destOrd="0" presId="urn:microsoft.com/office/officeart/2016/7/layout/RepeatingBendingProcessNew"/>
    <dgm:cxn modelId="{4F03AC4F-A560-4AC7-A419-37879914087A}" type="presParOf" srcId="{D75F9273-4298-4069-8305-2DBA5BDAECCB}" destId="{21D2AD3C-301A-4B37-853D-A13E70719EDA}" srcOrd="0" destOrd="0" presId="urn:microsoft.com/office/officeart/2016/7/layout/RepeatingBendingProcessNew"/>
    <dgm:cxn modelId="{4A4FDFD0-F6EC-4C3C-85BD-BC45D14BFB0A}" type="presParOf" srcId="{8A87917C-ECBD-4EE2-AEE0-B3834DE54E8E}" destId="{F12931B5-A322-4DD2-895A-D42114D42C93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0613A6-6A5E-426F-B4E5-64DFD94BEBCB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A2604EB-FDE9-4039-A7D3-5904DAA90D75}">
      <dgm:prSet/>
      <dgm:spPr/>
      <dgm:t>
        <a:bodyPr/>
        <a:lstStyle/>
        <a:p>
          <a:r>
            <a:rPr lang="es-ES"/>
            <a:t>ANTE LA VISUALIZACIÓN DE CONTENIDO VIOLENTO, CON LA MODALIDAD DE </a:t>
          </a:r>
          <a:r>
            <a:rPr lang="es-ES" i="1"/>
            <a:t>ESCRACHE, TROLEO Y/O DOXING, </a:t>
          </a:r>
          <a:r>
            <a:rPr lang="es-ES"/>
            <a:t>SE DEBE REALIZAR CAPTURA DE CADA UNA DE LAS PUBLICACIONES. SI SE TIENE MEDIOS CONCURRIR A UN ESCRIBANO, EN CASO QUE NO SE PUEDA ACCEDER, ACOMPAÑAR LA DENUNCIA CON ESE MATERIAL SOLICITANDO A LA FISCALÍA PRUEBA PERICIAL. ACOMPAÑAR LAS CAPTURAS CON LA INDIVIDUALIZACIÓN DE LA PUBLICACIÓN, FECHA Y HORA, AUNQUE SEA FALSA.</a:t>
          </a:r>
          <a:endParaRPr lang="en-US"/>
        </a:p>
      </dgm:t>
    </dgm:pt>
    <dgm:pt modelId="{411BB230-69E9-4557-A77A-CABE4A5C6B86}" type="parTrans" cxnId="{82662650-AE70-49AF-9284-1DAAA2F9EB6B}">
      <dgm:prSet/>
      <dgm:spPr/>
      <dgm:t>
        <a:bodyPr/>
        <a:lstStyle/>
        <a:p>
          <a:endParaRPr lang="en-US"/>
        </a:p>
      </dgm:t>
    </dgm:pt>
    <dgm:pt modelId="{9DA90454-AEED-41FC-AFF8-F0F7DDB48A32}" type="sibTrans" cxnId="{82662650-AE70-49AF-9284-1DAAA2F9EB6B}">
      <dgm:prSet/>
      <dgm:spPr/>
      <dgm:t>
        <a:bodyPr/>
        <a:lstStyle/>
        <a:p>
          <a:endParaRPr lang="en-US"/>
        </a:p>
      </dgm:t>
    </dgm:pt>
    <dgm:pt modelId="{DFE2A650-05DB-4972-B611-72DD66BF85CB}">
      <dgm:prSet/>
      <dgm:spPr/>
      <dgm:t>
        <a:bodyPr/>
        <a:lstStyle/>
        <a:p>
          <a:r>
            <a:rPr lang="es-ES"/>
            <a:t>ASIMISMO, ENVIAR LA CD DE ESTILO PARA EL CESE DE LAS CALUMNIAS E INJURIAS INTIMANDO LA RETRACTACIÓN. CONSULTAR A UN PROFESIONAL DEL DERECHO PENAL PARA EL SEGUIMIENTO DE LA QUERELLA DE INJURIAS Y CALUMNIAS.</a:t>
          </a:r>
          <a:endParaRPr lang="en-US"/>
        </a:p>
      </dgm:t>
    </dgm:pt>
    <dgm:pt modelId="{4A20E092-7689-4AC5-A335-C7596D3E68A5}" type="parTrans" cxnId="{2CBF34CA-5D1F-4B74-81F0-1F934781C2A6}">
      <dgm:prSet/>
      <dgm:spPr/>
      <dgm:t>
        <a:bodyPr/>
        <a:lstStyle/>
        <a:p>
          <a:endParaRPr lang="en-US"/>
        </a:p>
      </dgm:t>
    </dgm:pt>
    <dgm:pt modelId="{B11A9263-8B36-4F92-9A49-BFDFF43702B4}" type="sibTrans" cxnId="{2CBF34CA-5D1F-4B74-81F0-1F934781C2A6}">
      <dgm:prSet/>
      <dgm:spPr/>
      <dgm:t>
        <a:bodyPr/>
        <a:lstStyle/>
        <a:p>
          <a:endParaRPr lang="en-US"/>
        </a:p>
      </dgm:t>
    </dgm:pt>
    <dgm:pt modelId="{808ACCFA-623A-4A99-950F-8356A66B0D38}" type="pres">
      <dgm:prSet presAssocID="{340613A6-6A5E-426F-B4E5-64DFD94BEBC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02C039F-9004-4B1E-9B6A-DE8DDE86C458}" type="pres">
      <dgm:prSet presAssocID="{AA2604EB-FDE9-4039-A7D3-5904DAA90D75}" presName="hierRoot1" presStyleCnt="0"/>
      <dgm:spPr/>
    </dgm:pt>
    <dgm:pt modelId="{55C51599-A3C2-441A-83CC-E1311E8B74F0}" type="pres">
      <dgm:prSet presAssocID="{AA2604EB-FDE9-4039-A7D3-5904DAA90D75}" presName="composite" presStyleCnt="0"/>
      <dgm:spPr/>
    </dgm:pt>
    <dgm:pt modelId="{DEC3B216-70F6-4A84-9B87-C88A690A20C3}" type="pres">
      <dgm:prSet presAssocID="{AA2604EB-FDE9-4039-A7D3-5904DAA90D75}" presName="background" presStyleLbl="node0" presStyleIdx="0" presStyleCnt="2"/>
      <dgm:spPr/>
    </dgm:pt>
    <dgm:pt modelId="{84F424FE-AA72-4150-89AD-E65C53C9153B}" type="pres">
      <dgm:prSet presAssocID="{AA2604EB-FDE9-4039-A7D3-5904DAA90D75}" presName="text" presStyleLbl="fgAcc0" presStyleIdx="0" presStyleCnt="2">
        <dgm:presLayoutVars>
          <dgm:chPref val="3"/>
        </dgm:presLayoutVars>
      </dgm:prSet>
      <dgm:spPr/>
    </dgm:pt>
    <dgm:pt modelId="{30671452-96D1-4AE8-BC45-ABCFF95BB0EF}" type="pres">
      <dgm:prSet presAssocID="{AA2604EB-FDE9-4039-A7D3-5904DAA90D75}" presName="hierChild2" presStyleCnt="0"/>
      <dgm:spPr/>
    </dgm:pt>
    <dgm:pt modelId="{30D0DFE7-626A-4E1C-8DB1-BDD5F821907E}" type="pres">
      <dgm:prSet presAssocID="{DFE2A650-05DB-4972-B611-72DD66BF85CB}" presName="hierRoot1" presStyleCnt="0"/>
      <dgm:spPr/>
    </dgm:pt>
    <dgm:pt modelId="{F286CC90-FEC2-4D0D-994A-5E874780197A}" type="pres">
      <dgm:prSet presAssocID="{DFE2A650-05DB-4972-B611-72DD66BF85CB}" presName="composite" presStyleCnt="0"/>
      <dgm:spPr/>
    </dgm:pt>
    <dgm:pt modelId="{9B9D2FCD-4287-42FE-B3F9-327878F05536}" type="pres">
      <dgm:prSet presAssocID="{DFE2A650-05DB-4972-B611-72DD66BF85CB}" presName="background" presStyleLbl="node0" presStyleIdx="1" presStyleCnt="2"/>
      <dgm:spPr/>
    </dgm:pt>
    <dgm:pt modelId="{A401F0D4-460C-48C3-B35D-2A9F3EE737E0}" type="pres">
      <dgm:prSet presAssocID="{DFE2A650-05DB-4972-B611-72DD66BF85CB}" presName="text" presStyleLbl="fgAcc0" presStyleIdx="1" presStyleCnt="2">
        <dgm:presLayoutVars>
          <dgm:chPref val="3"/>
        </dgm:presLayoutVars>
      </dgm:prSet>
      <dgm:spPr/>
    </dgm:pt>
    <dgm:pt modelId="{6EE705A6-7C93-4CD4-8A97-EAD11D3B8F50}" type="pres">
      <dgm:prSet presAssocID="{DFE2A650-05DB-4972-B611-72DD66BF85CB}" presName="hierChild2" presStyleCnt="0"/>
      <dgm:spPr/>
    </dgm:pt>
  </dgm:ptLst>
  <dgm:cxnLst>
    <dgm:cxn modelId="{665AD328-5664-4D1D-A6DF-919695A260B0}" type="presOf" srcId="{AA2604EB-FDE9-4039-A7D3-5904DAA90D75}" destId="{84F424FE-AA72-4150-89AD-E65C53C9153B}" srcOrd="0" destOrd="0" presId="urn:microsoft.com/office/officeart/2005/8/layout/hierarchy1"/>
    <dgm:cxn modelId="{82662650-AE70-49AF-9284-1DAAA2F9EB6B}" srcId="{340613A6-6A5E-426F-B4E5-64DFD94BEBCB}" destId="{AA2604EB-FDE9-4039-A7D3-5904DAA90D75}" srcOrd="0" destOrd="0" parTransId="{411BB230-69E9-4557-A77A-CABE4A5C6B86}" sibTransId="{9DA90454-AEED-41FC-AFF8-F0F7DDB48A32}"/>
    <dgm:cxn modelId="{F1A0F955-27D6-4D9F-89A7-0EF76CF58A99}" type="presOf" srcId="{DFE2A650-05DB-4972-B611-72DD66BF85CB}" destId="{A401F0D4-460C-48C3-B35D-2A9F3EE737E0}" srcOrd="0" destOrd="0" presId="urn:microsoft.com/office/officeart/2005/8/layout/hierarchy1"/>
    <dgm:cxn modelId="{C17B7AB5-A480-4F13-9678-9D83B26CE479}" type="presOf" srcId="{340613A6-6A5E-426F-B4E5-64DFD94BEBCB}" destId="{808ACCFA-623A-4A99-950F-8356A66B0D38}" srcOrd="0" destOrd="0" presId="urn:microsoft.com/office/officeart/2005/8/layout/hierarchy1"/>
    <dgm:cxn modelId="{2CBF34CA-5D1F-4B74-81F0-1F934781C2A6}" srcId="{340613A6-6A5E-426F-B4E5-64DFD94BEBCB}" destId="{DFE2A650-05DB-4972-B611-72DD66BF85CB}" srcOrd="1" destOrd="0" parTransId="{4A20E092-7689-4AC5-A335-C7596D3E68A5}" sibTransId="{B11A9263-8B36-4F92-9A49-BFDFF43702B4}"/>
    <dgm:cxn modelId="{C84CA837-BA35-42D3-B63E-910A9BEED8C1}" type="presParOf" srcId="{808ACCFA-623A-4A99-950F-8356A66B0D38}" destId="{002C039F-9004-4B1E-9B6A-DE8DDE86C458}" srcOrd="0" destOrd="0" presId="urn:microsoft.com/office/officeart/2005/8/layout/hierarchy1"/>
    <dgm:cxn modelId="{ADC1FF52-4ECC-4DF8-8915-7A312EDF587B}" type="presParOf" srcId="{002C039F-9004-4B1E-9B6A-DE8DDE86C458}" destId="{55C51599-A3C2-441A-83CC-E1311E8B74F0}" srcOrd="0" destOrd="0" presId="urn:microsoft.com/office/officeart/2005/8/layout/hierarchy1"/>
    <dgm:cxn modelId="{F2EDFB72-CF16-4FB1-8177-722FB102A76E}" type="presParOf" srcId="{55C51599-A3C2-441A-83CC-E1311E8B74F0}" destId="{DEC3B216-70F6-4A84-9B87-C88A690A20C3}" srcOrd="0" destOrd="0" presId="urn:microsoft.com/office/officeart/2005/8/layout/hierarchy1"/>
    <dgm:cxn modelId="{B44B3606-3724-4DC9-ADC0-497CC835573E}" type="presParOf" srcId="{55C51599-A3C2-441A-83CC-E1311E8B74F0}" destId="{84F424FE-AA72-4150-89AD-E65C53C9153B}" srcOrd="1" destOrd="0" presId="urn:microsoft.com/office/officeart/2005/8/layout/hierarchy1"/>
    <dgm:cxn modelId="{D0D088EA-8C5A-4969-ADEE-2CDC028A862F}" type="presParOf" srcId="{002C039F-9004-4B1E-9B6A-DE8DDE86C458}" destId="{30671452-96D1-4AE8-BC45-ABCFF95BB0EF}" srcOrd="1" destOrd="0" presId="urn:microsoft.com/office/officeart/2005/8/layout/hierarchy1"/>
    <dgm:cxn modelId="{4CB0B64E-C466-4DA9-8EAD-0EBC000482BE}" type="presParOf" srcId="{808ACCFA-623A-4A99-950F-8356A66B0D38}" destId="{30D0DFE7-626A-4E1C-8DB1-BDD5F821907E}" srcOrd="1" destOrd="0" presId="urn:microsoft.com/office/officeart/2005/8/layout/hierarchy1"/>
    <dgm:cxn modelId="{E2A364E7-1CFE-42CD-8A65-D5AAE169AA82}" type="presParOf" srcId="{30D0DFE7-626A-4E1C-8DB1-BDD5F821907E}" destId="{F286CC90-FEC2-4D0D-994A-5E874780197A}" srcOrd="0" destOrd="0" presId="urn:microsoft.com/office/officeart/2005/8/layout/hierarchy1"/>
    <dgm:cxn modelId="{4D6DB8E5-667C-4E61-B1BC-C4580962C7FA}" type="presParOf" srcId="{F286CC90-FEC2-4D0D-994A-5E874780197A}" destId="{9B9D2FCD-4287-42FE-B3F9-327878F05536}" srcOrd="0" destOrd="0" presId="urn:microsoft.com/office/officeart/2005/8/layout/hierarchy1"/>
    <dgm:cxn modelId="{E720B391-D228-4AF3-8573-8BB32CCEEA5A}" type="presParOf" srcId="{F286CC90-FEC2-4D0D-994A-5E874780197A}" destId="{A401F0D4-460C-48C3-B35D-2A9F3EE737E0}" srcOrd="1" destOrd="0" presId="urn:microsoft.com/office/officeart/2005/8/layout/hierarchy1"/>
    <dgm:cxn modelId="{63366D22-5057-4769-8CAF-3B2EA434DB2E}" type="presParOf" srcId="{30D0DFE7-626A-4E1C-8DB1-BDD5F821907E}" destId="{6EE705A6-7C93-4CD4-8A97-EAD11D3B8F5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D4BB64-0A0C-47C6-83ED-66AB153444B0}">
      <dsp:nvSpPr>
        <dsp:cNvPr id="0" name=""/>
        <dsp:cNvSpPr/>
      </dsp:nvSpPr>
      <dsp:spPr>
        <a:xfrm>
          <a:off x="3040792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912848"/>
        <a:ext cx="34897" cy="6979"/>
      </dsp:txXfrm>
    </dsp:sp>
    <dsp:sp modelId="{2BB5FD32-A81A-43E2-BE24-86946CA3B052}">
      <dsp:nvSpPr>
        <dsp:cNvPr id="0" name=""/>
        <dsp:cNvSpPr/>
      </dsp:nvSpPr>
      <dsp:spPr>
        <a:xfrm>
          <a:off x="8061" y="5979"/>
          <a:ext cx="3034531" cy="1820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LA INSTALACIÓN DE DISPOSITIVOS COMO CÁMARAS, ALARMAS </a:t>
          </a:r>
          <a:endParaRPr lang="en-US" sz="2100" kern="1200"/>
        </a:p>
      </dsp:txBody>
      <dsp:txXfrm>
        <a:off x="8061" y="5979"/>
        <a:ext cx="3034531" cy="1820718"/>
      </dsp:txXfrm>
    </dsp:sp>
    <dsp:sp modelId="{270DA103-0600-4114-A01D-D9B2F6D62111}">
      <dsp:nvSpPr>
        <dsp:cNvPr id="0" name=""/>
        <dsp:cNvSpPr/>
      </dsp:nvSpPr>
      <dsp:spPr>
        <a:xfrm>
          <a:off x="6773265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912848"/>
        <a:ext cx="34897" cy="6979"/>
      </dsp:txXfrm>
    </dsp:sp>
    <dsp:sp modelId="{BDE8CC90-6989-4268-97EA-117F19CED757}">
      <dsp:nvSpPr>
        <dsp:cNvPr id="0" name=""/>
        <dsp:cNvSpPr/>
      </dsp:nvSpPr>
      <dsp:spPr>
        <a:xfrm>
          <a:off x="3740534" y="5979"/>
          <a:ext cx="3034531" cy="1820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LA CONTRATACIÓN DE SEGUROS</a:t>
          </a:r>
          <a:endParaRPr lang="en-US" sz="2100" kern="1200"/>
        </a:p>
      </dsp:txBody>
      <dsp:txXfrm>
        <a:off x="3740534" y="5979"/>
        <a:ext cx="3034531" cy="1820718"/>
      </dsp:txXfrm>
    </dsp:sp>
    <dsp:sp modelId="{C1C135E4-8161-46A4-9046-C91048AD4CCF}">
      <dsp:nvSpPr>
        <dsp:cNvPr id="0" name=""/>
        <dsp:cNvSpPr/>
      </dsp:nvSpPr>
      <dsp:spPr>
        <a:xfrm>
          <a:off x="1525326" y="1824897"/>
          <a:ext cx="7464946" cy="667342"/>
        </a:xfrm>
        <a:custGeom>
          <a:avLst/>
          <a:gdLst/>
          <a:ahLst/>
          <a:cxnLst/>
          <a:rect l="0" t="0" r="0" b="0"/>
          <a:pathLst>
            <a:path>
              <a:moveTo>
                <a:pt x="7464946" y="0"/>
              </a:moveTo>
              <a:lnTo>
                <a:pt x="7464946" y="350771"/>
              </a:lnTo>
              <a:lnTo>
                <a:pt x="0" y="350771"/>
              </a:lnTo>
              <a:lnTo>
                <a:pt x="0" y="66734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70362" y="2155079"/>
        <a:ext cx="374875" cy="6979"/>
      </dsp:txXfrm>
    </dsp:sp>
    <dsp:sp modelId="{3E82B217-309A-4852-AF6A-67F752E5719D}">
      <dsp:nvSpPr>
        <dsp:cNvPr id="0" name=""/>
        <dsp:cNvSpPr/>
      </dsp:nvSpPr>
      <dsp:spPr>
        <a:xfrm>
          <a:off x="7473007" y="5979"/>
          <a:ext cx="3034531" cy="1820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LA SUSCRIPCIÓN PREVIA A CUALQUIER ATENCIÓN DE LAS ACTAS CORRESPONDIENTES</a:t>
          </a:r>
          <a:endParaRPr lang="en-US" sz="2100" kern="1200"/>
        </a:p>
      </dsp:txBody>
      <dsp:txXfrm>
        <a:off x="7473007" y="5979"/>
        <a:ext cx="3034531" cy="1820718"/>
      </dsp:txXfrm>
    </dsp:sp>
    <dsp:sp modelId="{E22FF8D2-3C5B-4C1E-BC46-18B8CC6E80DA}">
      <dsp:nvSpPr>
        <dsp:cNvPr id="0" name=""/>
        <dsp:cNvSpPr/>
      </dsp:nvSpPr>
      <dsp:spPr>
        <a:xfrm>
          <a:off x="3040792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3431509"/>
        <a:ext cx="34897" cy="6979"/>
      </dsp:txXfrm>
    </dsp:sp>
    <dsp:sp modelId="{08E86F1E-FF84-48CE-A18D-46FBC5C92478}">
      <dsp:nvSpPr>
        <dsp:cNvPr id="0" name=""/>
        <dsp:cNvSpPr/>
      </dsp:nvSpPr>
      <dsp:spPr>
        <a:xfrm>
          <a:off x="8061" y="2524640"/>
          <a:ext cx="3034531" cy="1820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MANTENER ACTUALIZADAS LAS HISTORIAS CLÍNICAS</a:t>
          </a:r>
          <a:endParaRPr lang="en-US" sz="2100" kern="1200"/>
        </a:p>
      </dsp:txBody>
      <dsp:txXfrm>
        <a:off x="8061" y="2524640"/>
        <a:ext cx="3034531" cy="1820718"/>
      </dsp:txXfrm>
    </dsp:sp>
    <dsp:sp modelId="{D75F9273-4298-4069-8305-2DBA5BDAECCB}">
      <dsp:nvSpPr>
        <dsp:cNvPr id="0" name=""/>
        <dsp:cNvSpPr/>
      </dsp:nvSpPr>
      <dsp:spPr>
        <a:xfrm>
          <a:off x="6773265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3431509"/>
        <a:ext cx="34897" cy="6979"/>
      </dsp:txXfrm>
    </dsp:sp>
    <dsp:sp modelId="{9085D1AB-55C7-4B16-8DFA-0E596B281B79}">
      <dsp:nvSpPr>
        <dsp:cNvPr id="0" name=""/>
        <dsp:cNvSpPr/>
      </dsp:nvSpPr>
      <dsp:spPr>
        <a:xfrm>
          <a:off x="3740534" y="2524640"/>
          <a:ext cx="3034531" cy="1820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EL CONTAR CON APOYO ASISTENCIAL Y/O ADMINISTRATIVO EN LA ATENCIÓN</a:t>
          </a:r>
          <a:endParaRPr lang="en-US" sz="2100" kern="1200"/>
        </a:p>
      </dsp:txBody>
      <dsp:txXfrm>
        <a:off x="3740534" y="2524640"/>
        <a:ext cx="3034531" cy="1820718"/>
      </dsp:txXfrm>
    </dsp:sp>
    <dsp:sp modelId="{F12931B5-A322-4DD2-895A-D42114D42C93}">
      <dsp:nvSpPr>
        <dsp:cNvPr id="0" name=""/>
        <dsp:cNvSpPr/>
      </dsp:nvSpPr>
      <dsp:spPr>
        <a:xfrm>
          <a:off x="7473007" y="2524640"/>
          <a:ext cx="3034531" cy="1820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/>
            <a:t>TODAS ESTAS PAUTAS DISUADEN EN CUALQUIER TIPO DE ACCIÓN CRIMINAL</a:t>
          </a:r>
          <a:endParaRPr lang="en-US" sz="2100" kern="1200"/>
        </a:p>
      </dsp:txBody>
      <dsp:txXfrm>
        <a:off x="7473007" y="2524640"/>
        <a:ext cx="3034531" cy="1820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C3B216-70F6-4A84-9B87-C88A690A20C3}">
      <dsp:nvSpPr>
        <dsp:cNvPr id="0" name=""/>
        <dsp:cNvSpPr/>
      </dsp:nvSpPr>
      <dsp:spPr>
        <a:xfrm>
          <a:off x="1186" y="908106"/>
          <a:ext cx="4163666" cy="26439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F424FE-AA72-4150-89AD-E65C53C9153B}">
      <dsp:nvSpPr>
        <dsp:cNvPr id="0" name=""/>
        <dsp:cNvSpPr/>
      </dsp:nvSpPr>
      <dsp:spPr>
        <a:xfrm>
          <a:off x="463815" y="1347604"/>
          <a:ext cx="4163666" cy="26439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/>
            <a:t>ANTE LA VISUALIZACIÓN DE CONTENIDO VIOLENTO, CON LA MODALIDAD DE </a:t>
          </a:r>
          <a:r>
            <a:rPr lang="es-ES" sz="1500" i="1" kern="1200"/>
            <a:t>ESCRACHE, TROLEO Y/O DOXING, </a:t>
          </a:r>
          <a:r>
            <a:rPr lang="es-ES" sz="1500" kern="1200"/>
            <a:t>SE DEBE REALIZAR CAPTURA DE CADA UNA DE LAS PUBLICACIONES. SI SE TIENE MEDIOS CONCURRIR A UN ESCRIBANO, EN CASO QUE NO SE PUEDA ACCEDER, ACOMPAÑAR LA DENUNCIA CON ESE MATERIAL SOLICITANDO A LA FISCALÍA PRUEBA PERICIAL. ACOMPAÑAR LAS CAPTURAS CON LA INDIVIDUALIZACIÓN DE LA PUBLICACIÓN, FECHA Y HORA, AUNQUE SEA FALSA.</a:t>
          </a:r>
          <a:endParaRPr lang="en-US" sz="1500" kern="1200"/>
        </a:p>
      </dsp:txBody>
      <dsp:txXfrm>
        <a:off x="541253" y="1425042"/>
        <a:ext cx="4008790" cy="2489052"/>
      </dsp:txXfrm>
    </dsp:sp>
    <dsp:sp modelId="{9B9D2FCD-4287-42FE-B3F9-327878F05536}">
      <dsp:nvSpPr>
        <dsp:cNvPr id="0" name=""/>
        <dsp:cNvSpPr/>
      </dsp:nvSpPr>
      <dsp:spPr>
        <a:xfrm>
          <a:off x="5090112" y="908106"/>
          <a:ext cx="4163666" cy="26439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01F0D4-460C-48C3-B35D-2A9F3EE737E0}">
      <dsp:nvSpPr>
        <dsp:cNvPr id="0" name=""/>
        <dsp:cNvSpPr/>
      </dsp:nvSpPr>
      <dsp:spPr>
        <a:xfrm>
          <a:off x="5552741" y="1347604"/>
          <a:ext cx="4163666" cy="26439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/>
            <a:t>ASIMISMO, ENVIAR LA CD DE ESTILO PARA EL CESE DE LAS CALUMNIAS E INJURIAS INTIMANDO LA RETRACTACIÓN. CONSULTAR A UN PROFESIONAL DEL DERECHO PENAL PARA EL SEGUIMIENTO DE LA QUERELLA DE INJURIAS Y CALUMNIAS.</a:t>
          </a:r>
          <a:endParaRPr lang="en-US" sz="1500" kern="1200"/>
        </a:p>
      </dsp:txBody>
      <dsp:txXfrm>
        <a:off x="5630179" y="1425042"/>
        <a:ext cx="4008790" cy="24890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09/12/2025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09/12/2025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09/12/2025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09/12/2025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09/12/2025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09/12/2025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09/12/2025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7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9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15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11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6" name="Freeform: Shape 13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199" y="1120676"/>
            <a:ext cx="7021513" cy="2308324"/>
          </a:xfrm>
        </p:spPr>
        <p:txBody>
          <a:bodyPr>
            <a:normAutofit/>
          </a:bodyPr>
          <a:lstStyle/>
          <a:p>
            <a:pPr algn="l"/>
            <a:r>
              <a:rPr lang="es-ES" sz="5000">
                <a:solidFill>
                  <a:schemeClr val="bg1"/>
                </a:solidFill>
                <a:latin typeface="Garamond"/>
              </a:rPr>
              <a:t>DOSSIER DE ACTUACIÓN EN VIOLENCIA EXTERNA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5024" y="3809999"/>
            <a:ext cx="7025753" cy="1012778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s-ES">
                <a:solidFill>
                  <a:schemeClr val="bg1"/>
                </a:solidFill>
                <a:latin typeface="Garamond"/>
              </a:rPr>
              <a:t>HERRAMIENTAS MÍNIMAS A SEGUIR ANTE SITUACIONES DE VIOLENCIA</a:t>
            </a:r>
          </a:p>
          <a:p>
            <a:pPr algn="l"/>
            <a:endParaRPr lang="es-ES">
              <a:solidFill>
                <a:schemeClr val="bg1"/>
              </a:solidFill>
              <a:latin typeface="Garamond"/>
            </a:endParaRPr>
          </a:p>
          <a:p>
            <a:pPr algn="l"/>
            <a:endParaRPr lang="es-ES">
              <a:solidFill>
                <a:schemeClr val="bg1"/>
              </a:solidFill>
            </a:endParaRPr>
          </a:p>
          <a:p>
            <a:pPr algn="l"/>
            <a:endParaRPr lang="es-E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73BAFA-0C98-C5A5-66CC-D84DD2D9F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>
                <a:latin typeface="Garamond"/>
              </a:rPr>
              <a:t>PREVENCIÓN</a:t>
            </a:r>
            <a:endParaRPr lang="es-ES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FC2097DC-C937-A56C-6E52-F3EAEA54F9C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1150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0525605-E3B6-C7E1-C641-EAABA3B52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s-ES" sz="4000">
                <a:solidFill>
                  <a:srgbClr val="FFFFFF"/>
                </a:solidFill>
                <a:latin typeface="Garamond"/>
              </a:rPr>
              <a:t>VIOLENCIA FÍSICA</a:t>
            </a:r>
            <a:endParaRPr lang="es-ES" sz="400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CBE982-0717-BE5A-B22C-7E1FAFA33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s-ES" sz="2000">
                <a:latin typeface="Garamond"/>
              </a:rPr>
              <a:t>ANTE LA COMISIÓN DEL DELITO DE VIOLENCIA FÍSICA, LLAMAR DE INMEDIATO A LA POLICÍA, CON LAS PRUEBAS REUNIDAS.</a:t>
            </a:r>
          </a:p>
          <a:p>
            <a:pPr marL="0" indent="0">
              <a:buNone/>
            </a:pPr>
            <a:r>
              <a:rPr lang="es-ES" sz="2000">
                <a:latin typeface="Garamond"/>
              </a:rPr>
              <a:t>COMUNICARSE CON EL COLEGIO. </a:t>
            </a:r>
          </a:p>
          <a:p>
            <a:pPr marL="0" indent="0">
              <a:buNone/>
            </a:pPr>
            <a:r>
              <a:rPr lang="es-ES" sz="2000">
                <a:latin typeface="Garamond"/>
              </a:rPr>
              <a:t>SOLICITAR LOS DATOS PARA EL SEGUIMIENTO DE LA CAUSA.</a:t>
            </a:r>
            <a:endParaRPr lang="es-ES"/>
          </a:p>
          <a:p>
            <a:pPr marL="0" indent="0">
              <a:buNone/>
            </a:pPr>
            <a:r>
              <a:rPr lang="es-ES" sz="2000">
                <a:latin typeface="Garamond"/>
              </a:rPr>
              <a:t>SOLICITAR ASISTENCIA LETRADA PARA EL SEGUIMIENTO DE CAUSAS Y EL APORTE PROBATORIO.</a:t>
            </a:r>
          </a:p>
          <a:p>
            <a:pPr marL="0" indent="0">
              <a:buNone/>
            </a:pPr>
            <a:endParaRPr lang="es-ES" sz="2000"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910906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93CBDC4-2CF2-110D-A0AB-0B1E526CE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s-ES" sz="4000">
                <a:solidFill>
                  <a:srgbClr val="FFFFFF"/>
                </a:solidFill>
                <a:latin typeface="Garamond"/>
              </a:rPr>
              <a:t>VIOLENCIA PSICOLÓGICA</a:t>
            </a: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6AF4D41B-AA02-8551-D4E1-2627423EC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s-ES" sz="2000">
                <a:latin typeface="Garamond"/>
              </a:rPr>
              <a:t>SI EL HOSTIGAMIENTO O ACOSO ES PERSONAL, SE PROCEDE DE LA MISMA FORMA QUE EN LA VIOLENCIA FÍSICA.</a:t>
            </a:r>
          </a:p>
          <a:p>
            <a:pPr marL="0" indent="0">
              <a:buNone/>
            </a:pPr>
            <a:r>
              <a:rPr lang="es-ES" sz="2000">
                <a:latin typeface="Garamond"/>
              </a:rPr>
              <a:t>SI LA COMISIÓN DEL DELITO PROCEDE EN FORMA DIGITAL, TOMAR LAS CAPTURAS DE PANTALLA Y ACOMPAÑAR TODO EL CONTENIDO PROBATORIO EN UNA DENUNCIA PERSONAL O DIGITAL.</a:t>
            </a:r>
          </a:p>
          <a:p>
            <a:pPr marL="0" indent="0">
              <a:buNone/>
            </a:pPr>
            <a:r>
              <a:rPr lang="es-ES" sz="2000">
                <a:latin typeface="Garamond"/>
              </a:rPr>
              <a:t>CONSULTAR A PROFESIONALES IDÓNEOS EN DERECHO PENAL PARA LOS TEXTOS Y/O ACOMPAÑAMIENTO.</a:t>
            </a:r>
          </a:p>
          <a:p>
            <a:pPr marL="0" indent="0">
              <a:buNone/>
            </a:pPr>
            <a:r>
              <a:rPr lang="es-ES" sz="2000">
                <a:latin typeface="Garamond"/>
              </a:rPr>
              <a:t>EL COLEGIO VETERINARIO TE APORTA ACOMPAÑAMIENTO GRATUITO EN LOS PRIMEROS PASOS.</a:t>
            </a:r>
          </a:p>
        </p:txBody>
      </p:sp>
    </p:spTree>
    <p:extLst>
      <p:ext uri="{BB962C8B-B14F-4D97-AF65-F5344CB8AC3E}">
        <p14:creationId xmlns:p14="http://schemas.microsoft.com/office/powerpoint/2010/main" val="68110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A1E4196-39F9-8931-37B4-C197784FE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s-ES" sz="4000">
                <a:solidFill>
                  <a:srgbClr val="FFFFFF"/>
                </a:solidFill>
                <a:latin typeface="Garamond"/>
              </a:rPr>
              <a:t>VIOLENCIA DIGITAL (</a:t>
            </a:r>
            <a:r>
              <a:rPr lang="es-ES" sz="4000" i="1">
                <a:solidFill>
                  <a:srgbClr val="FFFFFF"/>
                </a:solidFill>
                <a:latin typeface="Garamond"/>
              </a:rPr>
              <a:t>ESCRACHE</a:t>
            </a:r>
            <a:r>
              <a:rPr lang="es-ES" sz="4000">
                <a:solidFill>
                  <a:srgbClr val="FFFFFF"/>
                </a:solidFill>
                <a:latin typeface="Garamond"/>
              </a:rPr>
              <a:t>)</a:t>
            </a:r>
          </a:p>
        </p:txBody>
      </p:sp>
      <p:graphicFrame>
        <p:nvGraphicFramePr>
          <p:cNvPr id="26" name="Marcador de contenido 2">
            <a:extLst>
              <a:ext uri="{FF2B5EF4-FFF2-40B4-BE49-F238E27FC236}">
                <a16:creationId xmlns:a16="http://schemas.microsoft.com/office/drawing/2014/main" id="{D51B6FD3-D172-5DC1-A7D5-5A0D549F0D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3155419"/>
              </p:ext>
            </p:extLst>
          </p:nvPr>
        </p:nvGraphicFramePr>
        <p:xfrm>
          <a:off x="1854290" y="1618655"/>
          <a:ext cx="9717595" cy="4899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7593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141E6BB-1494-0DCE-F5A3-5DF071613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s-ES" sz="3400">
                <a:solidFill>
                  <a:srgbClr val="FFFFFF"/>
                </a:solidFill>
                <a:latin typeface="Garamond"/>
              </a:rPr>
              <a:t>PROCESOS ADMINISTRATIVOS</a:t>
            </a:r>
            <a:endParaRPr lang="es-ES" sz="340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834E18-FE1E-3136-9AD4-D6B5D5E4D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s-ES" sz="2000">
                <a:latin typeface="Garamond"/>
              </a:rPr>
              <a:t>DEPENDIENDO LA PROCEDENCIA DE LA VIOLENCIA, SIEMPRE QUE INTERVENGA UN ORGANISMO PÚBLICO, DEBE SEGUIRSE EL PROCEDIMIENTO ADMINISTRATIVO CORRESPONDIENTE.</a:t>
            </a:r>
            <a:endParaRPr lang="es-ES" sz="2000"/>
          </a:p>
          <a:p>
            <a:pPr marL="0" indent="0">
              <a:buNone/>
            </a:pPr>
            <a:r>
              <a:rPr lang="es-ES" sz="2000">
                <a:latin typeface="Garamond"/>
              </a:rPr>
              <a:t>DE LA MISMA FORMA ANTE LA INTERVENCIÓN DEL COLEGIO, POR ELLO ES IMPERATIVO CONSULTAR A PROFESIONALES, EN CASO DE SER NECESARIO.</a:t>
            </a:r>
          </a:p>
        </p:txBody>
      </p:sp>
    </p:spTree>
    <p:extLst>
      <p:ext uri="{BB962C8B-B14F-4D97-AF65-F5344CB8AC3E}">
        <p14:creationId xmlns:p14="http://schemas.microsoft.com/office/powerpoint/2010/main" val="1401452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35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C00EFBD-B833-423B-20A9-797005606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s-ES" sz="4800">
                <a:latin typeface="Garamond"/>
              </a:rPr>
              <a:t>PROCESOS CIVILES</a:t>
            </a:r>
            <a:endParaRPr lang="es-ES" sz="480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17" y="4415246"/>
            <a:ext cx="11768051" cy="2087795"/>
            <a:chOff x="-64587" y="5763486"/>
            <a:chExt cx="11768051" cy="739555"/>
          </a:xfrm>
        </p:grpSpPr>
        <p:sp>
          <p:nvSpPr>
            <p:cNvPr id="46" name="Rectangle 38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64587" y="5763486"/>
              <a:ext cx="11768051" cy="7395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Marcador de contenido 2">
            <a:extLst>
              <a:ext uri="{FF2B5EF4-FFF2-40B4-BE49-F238E27FC236}">
                <a16:creationId xmlns:a16="http://schemas.microsoft.com/office/drawing/2014/main" id="{C4F25BAC-22FD-6C0A-F3FC-CC850478B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s-ES" sz="1500" b="1">
                <a:latin typeface="Garamond"/>
              </a:rPr>
              <a:t>SIEMPRE, </a:t>
            </a:r>
            <a:r>
              <a:rPr lang="es-ES" sz="1500">
                <a:latin typeface="Garamond"/>
              </a:rPr>
              <a:t>UNA SITUACIÓN DE VIOLENCIA PADECIDA HABILITA EL RESARCIMIENTO POR LOS DAÑOS PADECIDOS TANTO PATRIMONIALES (GASTOS EMERGENTES Y PÉRDIDAS ECONÓMICAS) COMO DAÑO PSÍQUICO Y MORAL.</a:t>
            </a:r>
            <a:endParaRPr lang="es-ES" sz="1500"/>
          </a:p>
          <a:p>
            <a:pPr>
              <a:buNone/>
            </a:pPr>
            <a:r>
              <a:rPr lang="es-ES" sz="1500">
                <a:latin typeface="Garamond"/>
              </a:rPr>
              <a:t>EN EL ÁREA PENAL SON MUY BAJOS LOS MONTOS DE RESARCIMIENTO, POR ELLO SE RECOMIENDA ACCEDER A UNA DEMANDA DE DAÑOS Y PERJUICIOS CIVIL, CON PERITOS MÉDICOS DE PARTE QUE ACOMPAÑEN SUS EVALUACIONES. PUEDEN SER LOS MISMOS MÉDICOS TRATANTES O ACUDIR A UN ESTUDIO QUE POSEA ACCESO A GABINETE PERICIAL MÉDICO, YA QUE LOS GALENOS SON REACIOS A LA HORA DE SUSCRIBIR UN INFORME, Y ADEMÁS, NO TODOS LOS SABEN REALIZAR. A VECES CERTIFICADOS QUE ACREDITEN LOS PADECIMIENTOS PSÍQUICOS Y ORGÁNICOS BASTAN.</a:t>
            </a:r>
          </a:p>
        </p:txBody>
      </p:sp>
    </p:spTree>
    <p:extLst>
      <p:ext uri="{BB962C8B-B14F-4D97-AF65-F5344CB8AC3E}">
        <p14:creationId xmlns:p14="http://schemas.microsoft.com/office/powerpoint/2010/main" val="3541017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9" descr="Primer plano de manos aplaudiendo">
            <a:extLst>
              <a:ext uri="{FF2B5EF4-FFF2-40B4-BE49-F238E27FC236}">
                <a16:creationId xmlns:a16="http://schemas.microsoft.com/office/drawing/2014/main" id="{F883D425-8039-A663-6837-C3839DCD566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r="-2" b="1572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C562967-F442-0B18-EE49-2A34AF540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ES">
                <a:latin typeface="Garamond"/>
              </a:rPr>
              <a:t>LA VIOLENCIA</a:t>
            </a:r>
            <a:br>
              <a:rPr lang="es-ES">
                <a:latin typeface="Garamond"/>
              </a:rPr>
            </a:br>
            <a:r>
              <a:rPr lang="es-ES">
                <a:latin typeface="Garamond"/>
              </a:rPr>
              <a:t>EXTERNA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92479E-9A6F-06A9-8EE3-E229A0B8CB2F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VSVAR" val="TitledTextBox"/>
                    <p202:designTag name="ARCH:1:CLS" val="InformationBlock"/>
                  </p202:designTagLst>
                </p202:designPr>
              </p:ext>
            </p:extLst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es-ES" sz="1400" b="1">
                <a:latin typeface="Garamond"/>
              </a:rPr>
              <a:t>ES UN FLAGELO</a:t>
            </a:r>
          </a:p>
          <a:p>
            <a:pPr marL="0" lvl="1" indent="0">
              <a:buNone/>
            </a:pPr>
            <a:r>
              <a:rPr lang="es-ES" sz="1400"/>
              <a:t>NO ESTÁS SOLA/O. ACUDE A LOS MEDIOS QUE ESTÉN A TU ALCANCE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es-ES" sz="1400" b="1">
                <a:latin typeface="Garamond"/>
              </a:rPr>
              <a:t>ES MULTIFACTORIAL</a:t>
            </a:r>
          </a:p>
          <a:p>
            <a:pPr marL="0" lvl="1" indent="0">
              <a:buNone/>
            </a:pPr>
            <a:r>
              <a:rPr lang="es-ES" sz="1400">
                <a:latin typeface="Garamond"/>
              </a:rPr>
              <a:t>LOS MOTIVOS SON VARIADOS. SON MUCHOS LOS ORGANISMOS JURÍDICOS, LEGISLATIVOS Y EJECUTIVOS, PÚBLICOS Y PRIVADOS QUE DEBEN TOMAR INTERVENCIÓN.</a:t>
            </a:r>
            <a:endParaRPr lang="es-ES" sz="1400"/>
          </a:p>
          <a:p>
            <a:pPr marL="0" indent="0">
              <a:spcBef>
                <a:spcPts val="2500"/>
              </a:spcBef>
              <a:buNone/>
            </a:pPr>
            <a:r>
              <a:rPr lang="es-ES" sz="1400" b="1">
                <a:latin typeface="Garamond"/>
              </a:rPr>
              <a:t>ES PREVENIBLE</a:t>
            </a:r>
            <a:endParaRPr lang="es-ES" sz="1400" b="1"/>
          </a:p>
          <a:p>
            <a:pPr marL="0" lvl="1" indent="0">
              <a:buNone/>
            </a:pPr>
            <a:r>
              <a:rPr lang="es-ES" sz="1400">
                <a:latin typeface="Garamond"/>
              </a:rPr>
              <a:t>SI REALIZASTE LAS PREVENCIONES ACONSEJABLES Y LOS EFECTORES INTERVIENEN ADECUADAMENTE, DISUADEN LA COMISIÓN EN UN ALTO PORCENTAJE.</a:t>
            </a:r>
          </a:p>
          <a:p>
            <a:pPr marL="0" lvl="1" indent="0">
              <a:buNone/>
            </a:pPr>
            <a:endParaRPr lang="es-ES" sz="1400">
              <a:latin typeface="Garamond"/>
            </a:endParaRPr>
          </a:p>
          <a:p>
            <a:pPr marL="0" lvl="1" indent="0">
              <a:buNone/>
            </a:pPr>
            <a:r>
              <a:rPr lang="es-ES" sz="1400" b="1">
                <a:latin typeface="Garamond"/>
              </a:rPr>
              <a:t>ES DE INTERÉS PÚBLICO</a:t>
            </a:r>
          </a:p>
          <a:p>
            <a:pPr marL="0" lvl="1" indent="0">
              <a:buNone/>
            </a:pPr>
            <a:r>
              <a:rPr lang="es-ES" sz="1400">
                <a:latin typeface="Garamond"/>
              </a:rPr>
              <a:t>NO DEJES QUE LA VIOLENCIA Y EL MIEDO TE AVASALLEN. SÉ PARTE DEL CAMBIO, AYUDA A TODOS Y A VOS MISMA/O.</a:t>
            </a:r>
          </a:p>
          <a:p>
            <a:pPr marL="0" lvl="1" indent="0">
              <a:buNone/>
            </a:pPr>
            <a:endParaRPr lang="es-ES" sz="1400">
              <a:latin typeface="Garamond"/>
            </a:endParaRPr>
          </a:p>
          <a:p>
            <a:pPr marL="0" lvl="1" indent="0">
              <a:buNone/>
            </a:pPr>
            <a:r>
              <a:rPr lang="es-ES" sz="1400" b="1">
                <a:latin typeface="Garamond"/>
              </a:rPr>
              <a:t>EL COLEGIO MÉDICO VETERINARIO DE LA PROVINCIA DE CATAMARCA ESTÁ DE TU LADO</a:t>
            </a:r>
          </a:p>
          <a:p>
            <a:pPr marL="0" lvl="1" indent="0">
              <a:buNone/>
            </a:pPr>
            <a:r>
              <a:rPr lang="es-ES" sz="1400" b="1">
                <a:latin typeface="Garamond"/>
              </a:rPr>
              <a:t>          SIEMPRE</a:t>
            </a:r>
          </a:p>
        </p:txBody>
      </p:sp>
    </p:spTree>
    <p:extLst>
      <p:ext uri="{BB962C8B-B14F-4D97-AF65-F5344CB8AC3E}">
        <p14:creationId xmlns:p14="http://schemas.microsoft.com/office/powerpoint/2010/main" val="2547582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Tema de Office</vt:lpstr>
      <vt:lpstr>DOSSIER DE ACTUACIÓN EN VIOLENCIA EXTERNA</vt:lpstr>
      <vt:lpstr>PREVENCIÓN</vt:lpstr>
      <vt:lpstr>VIOLENCIA FÍSICA</vt:lpstr>
      <vt:lpstr>VIOLENCIA PSICOLÓGICA</vt:lpstr>
      <vt:lpstr>VIOLENCIA DIGITAL (ESCRACHE)</vt:lpstr>
      <vt:lpstr>PROCESOS ADMINISTRATIVOS</vt:lpstr>
      <vt:lpstr>PROCESOS CIVILES</vt:lpstr>
      <vt:lpstr>LA VIOLENCIA EXTERNA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2025-12-09T14:10:12Z</dcterms:created>
  <dcterms:modified xsi:type="dcterms:W3CDTF">2025-12-09T16:09:42Z</dcterms:modified>
</cp:coreProperties>
</file>